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407" r:id="rId2"/>
    <p:sldId id="2502" r:id="rId3"/>
    <p:sldId id="2509" r:id="rId4"/>
    <p:sldId id="2508" r:id="rId5"/>
    <p:sldId id="2511" r:id="rId6"/>
    <p:sldId id="2512" r:id="rId7"/>
    <p:sldId id="2510" r:id="rId8"/>
    <p:sldId id="2513" r:id="rId9"/>
    <p:sldId id="2515" r:id="rId10"/>
    <p:sldId id="2517" r:id="rId11"/>
    <p:sldId id="2518" r:id="rId12"/>
    <p:sldId id="2520" r:id="rId13"/>
    <p:sldId id="2521" r:id="rId14"/>
    <p:sldId id="2523" r:id="rId15"/>
    <p:sldId id="2503" r:id="rId16"/>
  </p:sldIdLst>
  <p:sldSz cx="9144000" cy="6858000" type="screen4x3"/>
  <p:notesSz cx="7010400" cy="9271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2453"/>
    <a:srgbClr val="0A326F"/>
    <a:srgbClr val="595959"/>
    <a:srgbClr val="404040"/>
    <a:srgbClr val="081A77"/>
    <a:srgbClr val="172126"/>
    <a:srgbClr val="76BCE1"/>
    <a:srgbClr val="FF8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492"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22" d="100"/>
          <a:sy n="122" d="100"/>
        </p:scale>
        <p:origin x="-3952" y="-120"/>
      </p:cViewPr>
      <p:guideLst>
        <p:guide orient="horz" pos="2920"/>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8009C-37F7-44C6-A874-4CCA2B59F9CF}" type="doc">
      <dgm:prSet loTypeId="urn:microsoft.com/office/officeart/2005/8/layout/cycle3" loCatId="cycle" qsTypeId="urn:microsoft.com/office/officeart/2005/8/quickstyle/simple1#1" qsCatId="simple" csTypeId="urn:microsoft.com/office/officeart/2005/8/colors/accent0_3" csCatId="mainScheme" phldr="1"/>
      <dgm:spPr/>
      <dgm:t>
        <a:bodyPr/>
        <a:lstStyle/>
        <a:p>
          <a:endParaRPr lang="es-ES"/>
        </a:p>
      </dgm:t>
    </dgm:pt>
    <dgm:pt modelId="{8BEC3491-AF56-4B1C-A2B1-929AE11512D4}">
      <dgm:prSet phldrT="[Texto]" custT="1"/>
      <dgm:spPr/>
      <dgm:t>
        <a:bodyPr/>
        <a:lstStyle/>
        <a:p>
          <a:r>
            <a:rPr lang="es-BO" sz="2000" b="0" dirty="0" smtClean="0"/>
            <a:t>Máxima Autoridad Ejecutiva (MAE)</a:t>
          </a:r>
          <a:endParaRPr lang="es-ES" sz="2000" dirty="0"/>
        </a:p>
      </dgm:t>
    </dgm:pt>
    <dgm:pt modelId="{AC6D9AAE-A4B1-4FE5-A98E-EF27311B24D2}" type="parTrans" cxnId="{1D143A73-004B-408E-8EB0-4A86D433F019}">
      <dgm:prSet/>
      <dgm:spPr/>
      <dgm:t>
        <a:bodyPr/>
        <a:lstStyle/>
        <a:p>
          <a:endParaRPr lang="es-ES"/>
        </a:p>
      </dgm:t>
    </dgm:pt>
    <dgm:pt modelId="{31DD8093-6621-49F0-9975-306A43C4D2BF}" type="sibTrans" cxnId="{1D143A73-004B-408E-8EB0-4A86D433F019}">
      <dgm:prSet/>
      <dgm:spPr/>
      <dgm:t>
        <a:bodyPr/>
        <a:lstStyle/>
        <a:p>
          <a:endParaRPr lang="es-ES"/>
        </a:p>
      </dgm:t>
    </dgm:pt>
    <dgm:pt modelId="{32E3CDC4-FF8E-4C5C-A25F-CB5EBE988179}" type="pres">
      <dgm:prSet presAssocID="{2B88009C-37F7-44C6-A874-4CCA2B59F9CF}" presName="Name0" presStyleCnt="0">
        <dgm:presLayoutVars>
          <dgm:dir/>
          <dgm:resizeHandles val="exact"/>
        </dgm:presLayoutVars>
      </dgm:prSet>
      <dgm:spPr/>
      <dgm:t>
        <a:bodyPr/>
        <a:lstStyle/>
        <a:p>
          <a:endParaRPr lang="es-ES"/>
        </a:p>
      </dgm:t>
    </dgm:pt>
    <dgm:pt modelId="{4CB446BC-AAA1-4E4A-83E9-3844DCA76963}" type="pres">
      <dgm:prSet presAssocID="{2B88009C-37F7-44C6-A874-4CCA2B59F9CF}" presName="cycle" presStyleCnt="0"/>
      <dgm:spPr/>
    </dgm:pt>
    <dgm:pt modelId="{ACB1CBA2-DFA8-4046-97F5-3F55D84B5322}" type="pres">
      <dgm:prSet presAssocID="{8BEC3491-AF56-4B1C-A2B1-929AE11512D4}" presName="nodeFirstNode" presStyleLbl="node1" presStyleIdx="0" presStyleCnt="1" custRadScaleRad="105327">
        <dgm:presLayoutVars>
          <dgm:bulletEnabled val="1"/>
        </dgm:presLayoutVars>
      </dgm:prSet>
      <dgm:spPr/>
      <dgm:t>
        <a:bodyPr/>
        <a:lstStyle/>
        <a:p>
          <a:endParaRPr lang="es-ES"/>
        </a:p>
      </dgm:t>
    </dgm:pt>
  </dgm:ptLst>
  <dgm:cxnLst>
    <dgm:cxn modelId="{8CC3D3CC-2400-45E9-B322-3DB55C6DA819}" type="presOf" srcId="{8BEC3491-AF56-4B1C-A2B1-929AE11512D4}" destId="{ACB1CBA2-DFA8-4046-97F5-3F55D84B5322}" srcOrd="0" destOrd="0" presId="urn:microsoft.com/office/officeart/2005/8/layout/cycle3"/>
    <dgm:cxn modelId="{1D143A73-004B-408E-8EB0-4A86D433F019}" srcId="{2B88009C-37F7-44C6-A874-4CCA2B59F9CF}" destId="{8BEC3491-AF56-4B1C-A2B1-929AE11512D4}" srcOrd="0" destOrd="0" parTransId="{AC6D9AAE-A4B1-4FE5-A98E-EF27311B24D2}" sibTransId="{31DD8093-6621-49F0-9975-306A43C4D2BF}"/>
    <dgm:cxn modelId="{5AC31BC3-83A6-479C-80DD-3FC7C330D3E3}" type="presOf" srcId="{2B88009C-37F7-44C6-A874-4CCA2B59F9CF}" destId="{32E3CDC4-FF8E-4C5C-A25F-CB5EBE988179}" srcOrd="0" destOrd="0" presId="urn:microsoft.com/office/officeart/2005/8/layout/cycle3"/>
    <dgm:cxn modelId="{E98EE193-AB3B-4EFA-8778-4AC9792D1A1C}" type="presParOf" srcId="{32E3CDC4-FF8E-4C5C-A25F-CB5EBE988179}" destId="{4CB446BC-AAA1-4E4A-83E9-3844DCA76963}" srcOrd="0" destOrd="0" presId="urn:microsoft.com/office/officeart/2005/8/layout/cycle3"/>
    <dgm:cxn modelId="{50B22D42-20A7-4565-BF6B-1CD2480E99E3}" type="presParOf" srcId="{4CB446BC-AAA1-4E4A-83E9-3844DCA76963}" destId="{ACB1CBA2-DFA8-4046-97F5-3F55D84B5322}" srcOrd="0"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9534" tIns="44767" rIns="89534" bIns="44767" numCol="1" anchor="t" anchorCtr="0" compatLnSpc="1">
            <a:prstTxWarp prst="textNoShape">
              <a:avLst/>
            </a:prstTxWarp>
          </a:bodyPr>
          <a:lstStyle>
            <a:lvl1pPr algn="l" defTabSz="895659" eaLnBrk="0" hangingPunct="0">
              <a:defRPr sz="1100">
                <a:latin typeface="Arial" pitchFamily="-112" charset="0"/>
                <a:ea typeface="Arial" pitchFamily="-112" charset="0"/>
                <a:cs typeface="Arial" pitchFamily="-112" charset="0"/>
              </a:defRPr>
            </a:lvl1pPr>
          </a:lstStyle>
          <a:p>
            <a:pPr>
              <a:defRPr/>
            </a:pPr>
            <a:endParaRPr lang="en-US"/>
          </a:p>
        </p:txBody>
      </p:sp>
      <p:sp>
        <p:nvSpPr>
          <p:cNvPr id="4710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89534" tIns="44767" rIns="89534" bIns="44767" numCol="1" anchor="t" anchorCtr="0" compatLnSpc="1">
            <a:prstTxWarp prst="textNoShape">
              <a:avLst/>
            </a:prstTxWarp>
          </a:bodyPr>
          <a:lstStyle>
            <a:lvl1pPr algn="r" defTabSz="895659" eaLnBrk="0" hangingPunct="0">
              <a:defRPr sz="1100">
                <a:latin typeface="Arial" pitchFamily="-112" charset="0"/>
                <a:ea typeface="Arial" pitchFamily="-112" charset="0"/>
                <a:cs typeface="Arial" pitchFamily="-112" charset="0"/>
              </a:defRPr>
            </a:lvl1pPr>
          </a:lstStyle>
          <a:p>
            <a:pPr>
              <a:defRPr/>
            </a:pPr>
            <a:fld id="{4A1A5683-C746-4BF8-88CF-4794A07E1474}" type="datetime1">
              <a:rPr lang="en-US"/>
              <a:pPr>
                <a:defRPr/>
              </a:pPr>
              <a:t>10/18/2011</a:t>
            </a:fld>
            <a:endParaRPr lang="en-US"/>
          </a:p>
        </p:txBody>
      </p:sp>
      <p:sp>
        <p:nvSpPr>
          <p:cNvPr id="47108" name="Rectangle 4"/>
          <p:cNvSpPr>
            <a:spLocks noGrp="1" noChangeArrowheads="1"/>
          </p:cNvSpPr>
          <p:nvPr>
            <p:ph type="ftr" sz="quarter" idx="2"/>
          </p:nvPr>
        </p:nvSpPr>
        <p:spPr bwMode="auto">
          <a:xfrm>
            <a:off x="0" y="8804275"/>
            <a:ext cx="3038475" cy="465138"/>
          </a:xfrm>
          <a:prstGeom prst="rect">
            <a:avLst/>
          </a:prstGeom>
          <a:noFill/>
          <a:ln w="9525">
            <a:noFill/>
            <a:miter lim="800000"/>
            <a:headEnd/>
            <a:tailEnd/>
          </a:ln>
          <a:effectLst/>
        </p:spPr>
        <p:txBody>
          <a:bodyPr vert="horz" wrap="square" lIns="89534" tIns="44767" rIns="89534" bIns="44767" numCol="1" anchor="b" anchorCtr="0" compatLnSpc="1">
            <a:prstTxWarp prst="textNoShape">
              <a:avLst/>
            </a:prstTxWarp>
          </a:bodyPr>
          <a:lstStyle>
            <a:lvl1pPr algn="l" defTabSz="895659" eaLnBrk="0" hangingPunct="0">
              <a:defRPr sz="1100">
                <a:latin typeface="Arial" pitchFamily="-112" charset="0"/>
                <a:ea typeface="Arial" pitchFamily="-112" charset="0"/>
                <a:cs typeface="Arial" pitchFamily="-112" charset="0"/>
              </a:defRPr>
            </a:lvl1pPr>
          </a:lstStyle>
          <a:p>
            <a:pPr>
              <a:defRPr/>
            </a:pPr>
            <a:endParaRPr lang="en-US"/>
          </a:p>
        </p:txBody>
      </p:sp>
      <p:sp>
        <p:nvSpPr>
          <p:cNvPr id="47109" name="Rectangle 5"/>
          <p:cNvSpPr>
            <a:spLocks noGrp="1" noChangeArrowheads="1"/>
          </p:cNvSpPr>
          <p:nvPr>
            <p:ph type="sldNum" sz="quarter" idx="3"/>
          </p:nvPr>
        </p:nvSpPr>
        <p:spPr bwMode="auto">
          <a:xfrm>
            <a:off x="3970338" y="8804275"/>
            <a:ext cx="3038475" cy="465138"/>
          </a:xfrm>
          <a:prstGeom prst="rect">
            <a:avLst/>
          </a:prstGeom>
          <a:noFill/>
          <a:ln w="9525">
            <a:noFill/>
            <a:miter lim="800000"/>
            <a:headEnd/>
            <a:tailEnd/>
          </a:ln>
          <a:effectLst/>
        </p:spPr>
        <p:txBody>
          <a:bodyPr vert="horz" wrap="square" lIns="89534" tIns="44767" rIns="89534" bIns="44767" numCol="1" anchor="b" anchorCtr="0" compatLnSpc="1">
            <a:prstTxWarp prst="textNoShape">
              <a:avLst/>
            </a:prstTxWarp>
          </a:bodyPr>
          <a:lstStyle>
            <a:lvl1pPr algn="r" defTabSz="895659" eaLnBrk="0" hangingPunct="0">
              <a:defRPr sz="1100">
                <a:latin typeface="Arial" pitchFamily="-112" charset="0"/>
                <a:ea typeface="Arial" pitchFamily="-112" charset="0"/>
                <a:cs typeface="Arial" pitchFamily="-112" charset="0"/>
              </a:defRPr>
            </a:lvl1pPr>
          </a:lstStyle>
          <a:p>
            <a:pPr>
              <a:defRPr/>
            </a:pPr>
            <a:fld id="{DED4F068-1FD4-428C-89F0-B609AA657B5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9534" tIns="44767" rIns="89534" bIns="44767" numCol="1" anchor="t" anchorCtr="0" compatLnSpc="1">
            <a:prstTxWarp prst="textNoShape">
              <a:avLst/>
            </a:prstTxWarp>
          </a:bodyPr>
          <a:lstStyle>
            <a:lvl1pPr algn="l" defTabSz="895659" eaLnBrk="0" hangingPunct="0">
              <a:defRPr sz="1100">
                <a:latin typeface="Arial" pitchFamily="-112" charset="0"/>
                <a:ea typeface="Arial" pitchFamily="-112" charset="0"/>
                <a:cs typeface="Arial" pitchFamily="-112" charset="0"/>
              </a:defRPr>
            </a:lvl1pPr>
          </a:lstStyle>
          <a:p>
            <a:pPr>
              <a:defRPr/>
            </a:pPr>
            <a:endParaRPr lang="es-ES"/>
          </a:p>
        </p:txBody>
      </p:sp>
      <p:sp>
        <p:nvSpPr>
          <p:cNvPr id="1064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89534" tIns="44767" rIns="89534" bIns="44767" numCol="1" anchor="t" anchorCtr="0" compatLnSpc="1">
            <a:prstTxWarp prst="textNoShape">
              <a:avLst/>
            </a:prstTxWarp>
          </a:bodyPr>
          <a:lstStyle>
            <a:lvl1pPr algn="r" defTabSz="895659" eaLnBrk="0" hangingPunct="0">
              <a:defRPr sz="1100">
                <a:latin typeface="Arial" pitchFamily="-112" charset="0"/>
                <a:ea typeface="Arial" pitchFamily="-112" charset="0"/>
                <a:cs typeface="Arial" pitchFamily="-112" charset="0"/>
              </a:defRPr>
            </a:lvl1pPr>
          </a:lstStyle>
          <a:p>
            <a:pPr>
              <a:defRPr/>
            </a:pPr>
            <a:fld id="{549A91F4-97E6-40AA-B703-DA21DEDB6233}" type="datetime1">
              <a:rPr lang="es-ES"/>
              <a:pPr>
                <a:defRPr/>
              </a:pPr>
              <a:t>18/10/2011</a:t>
            </a:fld>
            <a:endParaRPr lang="es-ES"/>
          </a:p>
        </p:txBody>
      </p:sp>
      <p:sp>
        <p:nvSpPr>
          <p:cNvPr id="11268" name="Rectangle 4"/>
          <p:cNvSpPr>
            <a:spLocks noGrp="1" noRot="1" noChangeAspect="1" noChangeArrowheads="1" noTextEdit="1"/>
          </p:cNvSpPr>
          <p:nvPr>
            <p:ph type="sldImg" idx="2"/>
          </p:nvPr>
        </p:nvSpPr>
        <p:spPr bwMode="auto">
          <a:xfrm>
            <a:off x="1187450" y="695325"/>
            <a:ext cx="4637088" cy="3476625"/>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701675" y="4403725"/>
            <a:ext cx="5607050" cy="4171950"/>
          </a:xfrm>
          <a:prstGeom prst="rect">
            <a:avLst/>
          </a:prstGeom>
          <a:noFill/>
          <a:ln w="9525">
            <a:noFill/>
            <a:miter lim="800000"/>
            <a:headEnd/>
            <a:tailEnd/>
          </a:ln>
          <a:effectLst/>
        </p:spPr>
        <p:txBody>
          <a:bodyPr vert="horz" wrap="square" lIns="89534" tIns="44767" rIns="89534" bIns="44767"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106502" name="Rectangle 6"/>
          <p:cNvSpPr>
            <a:spLocks noGrp="1" noChangeArrowheads="1"/>
          </p:cNvSpPr>
          <p:nvPr>
            <p:ph type="ftr" sz="quarter" idx="4"/>
          </p:nvPr>
        </p:nvSpPr>
        <p:spPr bwMode="auto">
          <a:xfrm>
            <a:off x="0" y="8804275"/>
            <a:ext cx="3038475" cy="465138"/>
          </a:xfrm>
          <a:prstGeom prst="rect">
            <a:avLst/>
          </a:prstGeom>
          <a:noFill/>
          <a:ln w="9525">
            <a:noFill/>
            <a:miter lim="800000"/>
            <a:headEnd/>
            <a:tailEnd/>
          </a:ln>
          <a:effectLst/>
        </p:spPr>
        <p:txBody>
          <a:bodyPr vert="horz" wrap="square" lIns="89534" tIns="44767" rIns="89534" bIns="44767" numCol="1" anchor="b" anchorCtr="0" compatLnSpc="1">
            <a:prstTxWarp prst="textNoShape">
              <a:avLst/>
            </a:prstTxWarp>
          </a:bodyPr>
          <a:lstStyle>
            <a:lvl1pPr algn="l" defTabSz="895659" eaLnBrk="0" hangingPunct="0">
              <a:defRPr sz="1100">
                <a:latin typeface="Arial" pitchFamily="-112" charset="0"/>
                <a:ea typeface="Arial" pitchFamily="-112" charset="0"/>
                <a:cs typeface="Arial" pitchFamily="-112" charset="0"/>
              </a:defRPr>
            </a:lvl1pPr>
          </a:lstStyle>
          <a:p>
            <a:pPr>
              <a:defRPr/>
            </a:pPr>
            <a:endParaRPr lang="es-ES"/>
          </a:p>
        </p:txBody>
      </p:sp>
      <p:sp>
        <p:nvSpPr>
          <p:cNvPr id="106503" name="Rectangle 7"/>
          <p:cNvSpPr>
            <a:spLocks noGrp="1" noChangeArrowheads="1"/>
          </p:cNvSpPr>
          <p:nvPr>
            <p:ph type="sldNum" sz="quarter" idx="5"/>
          </p:nvPr>
        </p:nvSpPr>
        <p:spPr bwMode="auto">
          <a:xfrm>
            <a:off x="3970338" y="8804275"/>
            <a:ext cx="3038475" cy="465138"/>
          </a:xfrm>
          <a:prstGeom prst="rect">
            <a:avLst/>
          </a:prstGeom>
          <a:noFill/>
          <a:ln w="9525">
            <a:noFill/>
            <a:miter lim="800000"/>
            <a:headEnd/>
            <a:tailEnd/>
          </a:ln>
          <a:effectLst/>
        </p:spPr>
        <p:txBody>
          <a:bodyPr vert="horz" wrap="square" lIns="89534" tIns="44767" rIns="89534" bIns="44767" numCol="1" anchor="b" anchorCtr="0" compatLnSpc="1">
            <a:prstTxWarp prst="textNoShape">
              <a:avLst/>
            </a:prstTxWarp>
          </a:bodyPr>
          <a:lstStyle>
            <a:lvl1pPr algn="r" defTabSz="895659" eaLnBrk="0" hangingPunct="0">
              <a:defRPr sz="1100">
                <a:latin typeface="Arial" pitchFamily="-112" charset="0"/>
                <a:ea typeface="Arial" pitchFamily="-112" charset="0"/>
                <a:cs typeface="Arial" pitchFamily="-112" charset="0"/>
              </a:defRPr>
            </a:lvl1pPr>
          </a:lstStyle>
          <a:p>
            <a:pPr>
              <a:defRPr/>
            </a:pPr>
            <a:fld id="{DFCF5177-64F7-4FF2-B0F1-8C531F2276BD}"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a:ln/>
        </p:spPr>
      </p:sp>
      <p:sp>
        <p:nvSpPr>
          <p:cNvPr id="14338" name="Notes Placeholder 2"/>
          <p:cNvSpPr>
            <a:spLocks noGrp="1"/>
          </p:cNvSpPr>
          <p:nvPr>
            <p:ph type="body" idx="1"/>
          </p:nvPr>
        </p:nvSpPr>
        <p:spPr>
          <a:noFill/>
          <a:ln/>
        </p:spPr>
        <p:txBody>
          <a:bodyPr/>
          <a:lstStyle/>
          <a:p>
            <a:endParaRPr lang="es-ES" smtClean="0">
              <a:ea typeface="MS PGothic"/>
            </a:endParaRPr>
          </a:p>
        </p:txBody>
      </p:sp>
      <p:sp>
        <p:nvSpPr>
          <p:cNvPr id="14339" name="Slide Number Placeholder 3"/>
          <p:cNvSpPr>
            <a:spLocks noGrp="1"/>
          </p:cNvSpPr>
          <p:nvPr>
            <p:ph type="sldNum" sz="quarter" idx="5"/>
          </p:nvPr>
        </p:nvSpPr>
        <p:spPr>
          <a:noFill/>
        </p:spPr>
        <p:txBody>
          <a:bodyPr/>
          <a:lstStyle/>
          <a:p>
            <a:pPr defTabSz="895350"/>
            <a:fld id="{AD468103-B489-4207-AEAE-3DBCA9B351BF}" type="slidenum">
              <a:rPr lang="es-ES" smtClean="0">
                <a:latin typeface="Arial" charset="0"/>
                <a:cs typeface="Arial" charset="0"/>
              </a:rPr>
              <a:pPr defTabSz="895350"/>
              <a:t>1</a:t>
            </a:fld>
            <a:endParaRPr lang="es-E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8" descr="1-ppt2.jpg"/>
          <p:cNvPicPr>
            <a:picLocks noChangeAspect="1"/>
          </p:cNvPicPr>
          <p:nvPr userDrawn="1"/>
        </p:nvPicPr>
        <p:blipFill>
          <a:blip r:embed="rId2"/>
          <a:srcRect/>
          <a:stretch>
            <a:fillRect/>
          </a:stretch>
        </p:blipFill>
        <p:spPr bwMode="auto">
          <a:xfrm>
            <a:off x="1588" y="0"/>
            <a:ext cx="9140825" cy="6858000"/>
          </a:xfrm>
          <a:prstGeom prst="rect">
            <a:avLst/>
          </a:prstGeom>
          <a:noFill/>
          <a:ln w="9525">
            <a:noFill/>
            <a:miter lim="800000"/>
            <a:headEnd/>
            <a:tailEnd/>
          </a:ln>
        </p:spPr>
      </p:pic>
      <p:sp>
        <p:nvSpPr>
          <p:cNvPr id="16403" name="Rectangle 19"/>
          <p:cNvSpPr>
            <a:spLocks noGrp="1" noChangeArrowheads="1"/>
          </p:cNvSpPr>
          <p:nvPr>
            <p:ph type="ctrTitle"/>
          </p:nvPr>
        </p:nvSpPr>
        <p:spPr>
          <a:xfrm>
            <a:off x="381000" y="914400"/>
            <a:ext cx="5105400" cy="1905000"/>
          </a:xfrm>
        </p:spPr>
        <p:txBody>
          <a:bodyPr/>
          <a:lstStyle>
            <a:lvl1pPr>
              <a:defRPr sz="3200">
                <a:ln>
                  <a:noFill/>
                </a:ln>
                <a:solidFill>
                  <a:srgbClr val="0B2453"/>
                </a:solidFill>
                <a:effectLst>
                  <a:outerShdw blurRad="53975" dist="50800" dir="16140000" algn="tl" rotWithShape="0">
                    <a:schemeClr val="bg1">
                      <a:lumMod val="75000"/>
                      <a:alpha val="52000"/>
                    </a:schemeClr>
                  </a:outerShdw>
                  <a:reflection stA="15000" endPos="58000" dir="5400000" sy="-100000" algn="bl" rotWithShape="0"/>
                </a:effectLst>
              </a:defRPr>
            </a:lvl1pPr>
          </a:lstStyle>
          <a:p>
            <a:r>
              <a:rPr lang="en-US" dirty="0" err="1"/>
              <a:t>Hagaclicparacambiar</a:t>
            </a:r>
            <a:r>
              <a:rPr lang="en-US" dirty="0"/>
              <a:t> el </a:t>
            </a:r>
            <a:r>
              <a:rPr lang="en-US" dirty="0" err="1"/>
              <a:t>estilo</a:t>
            </a:r>
            <a:r>
              <a:rPr lang="en-US" dirty="0"/>
              <a:t> de </a:t>
            </a:r>
            <a:r>
              <a:rPr lang="en-US" dirty="0" err="1"/>
              <a:t>título</a:t>
            </a:r>
          </a:p>
        </p:txBody>
      </p:sp>
      <p:sp>
        <p:nvSpPr>
          <p:cNvPr id="16404" name="Rectangle 20"/>
          <p:cNvSpPr>
            <a:spLocks noGrp="1" noChangeArrowheads="1"/>
          </p:cNvSpPr>
          <p:nvPr>
            <p:ph type="subTitle" idx="1"/>
          </p:nvPr>
        </p:nvSpPr>
        <p:spPr>
          <a:xfrm>
            <a:off x="381000" y="3276600"/>
            <a:ext cx="5105400" cy="609600"/>
          </a:xfrm>
        </p:spPr>
        <p:txBody>
          <a:bodyPr anchor="b"/>
          <a:lstStyle>
            <a:lvl1pPr marL="0" indent="0" algn="ctr">
              <a:buFont typeface="Wingdings" pitchFamily="2" charset="2"/>
              <a:buNone/>
              <a:defRPr sz="1900" b="1" i="1">
                <a:latin typeface="Helvetica Neue"/>
                <a:cs typeface="Helvetica Neue"/>
              </a:defRPr>
            </a:lvl1pPr>
          </a:lstStyle>
          <a:p>
            <a:r>
              <a:rPr lang="en-US" dirty="0" err="1"/>
              <a:t>Hagaclicparamodificar</a:t>
            </a:r>
            <a:r>
              <a:rPr lang="en-US" dirty="0"/>
              <a:t> el </a:t>
            </a:r>
            <a:r>
              <a:rPr lang="en-US" dirty="0" err="1"/>
              <a:t>estilo</a:t>
            </a:r>
            <a:r>
              <a:rPr lang="en-US" dirty="0"/>
              <a:t> de </a:t>
            </a:r>
            <a:r>
              <a:rPr lang="en-US" dirty="0" err="1"/>
              <a:t>subtítulo</a:t>
            </a:r>
            <a:r>
              <a:rPr lang="en-US" dirty="0"/>
              <a:t> del </a:t>
            </a:r>
            <a:r>
              <a:rPr lang="en-US" dirty="0" err="1"/>
              <a:t>patrón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8" descr="3-ppt2.jpg"/>
          <p:cNvPicPr>
            <a:picLocks noChangeAspect="1"/>
          </p:cNvPicPr>
          <p:nvPr userDrawn="1"/>
        </p:nvPicPr>
        <p:blipFill>
          <a:blip r:embed="rId2"/>
          <a:srcRect/>
          <a:stretch>
            <a:fillRect/>
          </a:stretch>
        </p:blipFill>
        <p:spPr bwMode="auto">
          <a:xfrm>
            <a:off x="1588" y="0"/>
            <a:ext cx="9140825" cy="6858000"/>
          </a:xfrm>
          <a:prstGeom prst="rect">
            <a:avLst/>
          </a:prstGeom>
          <a:noFill/>
          <a:ln w="9525">
            <a:noFill/>
            <a:miter lim="800000"/>
            <a:headEnd/>
            <a:tailEnd/>
          </a:ln>
        </p:spPr>
      </p:pic>
      <p:sp>
        <p:nvSpPr>
          <p:cNvPr id="2" name="Title 1"/>
          <p:cNvSpPr>
            <a:spLocks noGrp="1"/>
          </p:cNvSpPr>
          <p:nvPr>
            <p:ph type="title"/>
          </p:nvPr>
        </p:nvSpPr>
        <p:spPr>
          <a:xfrm>
            <a:off x="1219200" y="2514600"/>
            <a:ext cx="5181600" cy="457200"/>
          </a:xfrm>
          <a:effectLst>
            <a:outerShdw blurRad="25400" dist="38100" dir="2700000">
              <a:srgbClr val="000000">
                <a:alpha val="12000"/>
              </a:srgbClr>
            </a:outerShdw>
          </a:effectLst>
        </p:spPr>
        <p:txBody>
          <a:bodyPr anchor="b"/>
          <a:lstStyle>
            <a:lvl1pPr algn="l">
              <a:defRPr/>
            </a:lvl1pPr>
          </a:lstStyle>
          <a:p>
            <a:r>
              <a:rPr lang="es-ES_tradnl" smtClean="0"/>
              <a:t>Click to edit Master title style</a:t>
            </a:r>
            <a:endParaRPr lang="en-US" dirty="0"/>
          </a:p>
        </p:txBody>
      </p:sp>
      <p:sp>
        <p:nvSpPr>
          <p:cNvPr id="4" name="Rectangle 2"/>
          <p:cNvSpPr>
            <a:spLocks noGrp="1" noChangeArrowheads="1"/>
          </p:cNvSpPr>
          <p:nvPr>
            <p:ph type="ftr" sz="quarter" idx="10"/>
          </p:nvPr>
        </p:nvSpPr>
        <p:spPr/>
        <p:txBody>
          <a:bodyPr/>
          <a:lstStyle>
            <a:lvl1pPr>
              <a:defRPr/>
            </a:lvl1pPr>
          </a:lstStyle>
          <a:p>
            <a:pPr>
              <a:defRPr/>
            </a:pPr>
            <a:endParaRPr lang="es-ES"/>
          </a:p>
        </p:txBody>
      </p:sp>
      <p:sp>
        <p:nvSpPr>
          <p:cNvPr id="5"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F71DC608-B127-42F8-AFB1-EF1BACD473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2819400" y="152400"/>
            <a:ext cx="6019800" cy="914400"/>
          </a:xfrm>
          <a:solidFill>
            <a:schemeClr val="bg1">
              <a:alpha val="0"/>
            </a:schemeClr>
          </a:solidFill>
        </p:spPr>
        <p:txBody>
          <a:bodyPr/>
          <a:lstStyle>
            <a:lvl1pPr algn="r">
              <a:defRPr sz="2500" baseline="0"/>
            </a:lvl1pPr>
          </a:lstStyle>
          <a:p>
            <a:r>
              <a:rPr lang="es-ES_tradnl" dirty="0" err="1" smtClean="0"/>
              <a:t>Clicktoedit</a:t>
            </a:r>
            <a:r>
              <a:rPr lang="es-ES_tradnl" dirty="0" smtClean="0"/>
              <a:t> Master </a:t>
            </a:r>
            <a:r>
              <a:rPr lang="es-ES_tradnl" dirty="0" err="1" smtClean="0"/>
              <a:t>titlestyle</a:t>
            </a:r>
            <a:endParaRPr lang="en-US" dirty="0"/>
          </a:p>
        </p:txBody>
      </p:sp>
      <p:sp>
        <p:nvSpPr>
          <p:cNvPr id="3" name="2 Marcador de contenido"/>
          <p:cNvSpPr>
            <a:spLocks noGrp="1"/>
          </p:cNvSpPr>
          <p:nvPr>
            <p:ph idx="1"/>
          </p:nvPr>
        </p:nvSpPr>
        <p:spPr>
          <a:xfrm>
            <a:off x="990600" y="1447800"/>
            <a:ext cx="7848600" cy="4419600"/>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Rectangle 2"/>
          <p:cNvSpPr>
            <a:spLocks noGrp="1" noChangeArrowheads="1"/>
          </p:cNvSpPr>
          <p:nvPr>
            <p:ph type="ftr" sz="quarter" idx="10"/>
          </p:nvPr>
        </p:nvSpPr>
        <p:spPr/>
        <p:txBody>
          <a:bodyPr/>
          <a:lstStyle>
            <a:lvl1pPr>
              <a:defRPr/>
            </a:lvl1pPr>
          </a:lstStyle>
          <a:p>
            <a:pPr>
              <a:defRPr/>
            </a:pPr>
            <a:endParaRPr lang="es-ES"/>
          </a:p>
        </p:txBody>
      </p:sp>
      <p:sp>
        <p:nvSpPr>
          <p:cNvPr id="5"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29BB39FD-EBBD-49AA-AF62-412B11C49A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r">
              <a:defRPr/>
            </a:lvl1pPr>
          </a:lstStyle>
          <a:p>
            <a:r>
              <a:rPr lang="es-ES" dirty="0" smtClean="0"/>
              <a:t>Haga clic para modificar el estilo de título del patrón</a:t>
            </a:r>
            <a:endParaRPr lang="en-US" dirty="0"/>
          </a:p>
        </p:txBody>
      </p:sp>
      <p:sp>
        <p:nvSpPr>
          <p:cNvPr id="3" name="2 Marcador de contenido"/>
          <p:cNvSpPr>
            <a:spLocks noGrp="1"/>
          </p:cNvSpPr>
          <p:nvPr>
            <p:ph sz="half" idx="1"/>
          </p:nvPr>
        </p:nvSpPr>
        <p:spPr>
          <a:xfrm>
            <a:off x="990600" y="1295400"/>
            <a:ext cx="3733800" cy="4648200"/>
          </a:xfrm>
        </p:spPr>
        <p:txBody>
          <a:bodyPr>
            <a:noAutofit/>
          </a:bodyPr>
          <a:lstStyle>
            <a:lvl1pPr algn="l">
              <a:buFont typeface="Courier New"/>
              <a:buNone/>
              <a:defRPr sz="2400" spc="0" baseline="0"/>
            </a:lvl1pPr>
            <a:lvl2pPr algn="l">
              <a:buFont typeface="Courier New"/>
              <a:buNone/>
              <a:defRPr sz="2400"/>
            </a:lvl2pPr>
            <a:lvl3pPr algn="l">
              <a:buFont typeface="Courier New"/>
              <a:buNone/>
              <a:defRPr sz="2000"/>
            </a:lvl3pPr>
            <a:lvl4pPr algn="l">
              <a:buFont typeface="Courier New"/>
              <a:buNone/>
              <a:defRPr sz="1800"/>
            </a:lvl4pPr>
            <a:lvl5pPr algn="l">
              <a:buFont typeface="Courier New"/>
              <a:buNone/>
              <a:defRPr sz="1800"/>
            </a:lvl5pPr>
            <a:lvl6pPr>
              <a:defRPr sz="1800"/>
            </a:lvl6pPr>
            <a:lvl7pPr>
              <a:defRPr sz="1800"/>
            </a:lvl7pPr>
            <a:lvl8pPr>
              <a:defRPr sz="1800"/>
            </a:lvl8pPr>
            <a:lvl9pPr>
              <a:defRPr sz="1800"/>
            </a:lvl9pPr>
          </a:lstStyle>
          <a:p>
            <a:pPr lvl="0"/>
            <a:r>
              <a:rPr lang="es-ES_tradnl" smtClean="0"/>
              <a:t>Click to edit Master text styles</a:t>
            </a:r>
          </a:p>
        </p:txBody>
      </p:sp>
      <p:sp>
        <p:nvSpPr>
          <p:cNvPr id="4" name="3 Marcador de contenido"/>
          <p:cNvSpPr>
            <a:spLocks noGrp="1"/>
          </p:cNvSpPr>
          <p:nvPr>
            <p:ph sz="half" idx="2"/>
          </p:nvPr>
        </p:nvSpPr>
        <p:spPr>
          <a:xfrm>
            <a:off x="5105400" y="1295400"/>
            <a:ext cx="3733800" cy="4648200"/>
          </a:xfrm>
        </p:spPr>
        <p:txBody>
          <a:bodyPr/>
          <a:lstStyle>
            <a:lvl1pPr>
              <a:buNone/>
              <a:defRPr sz="2400" baseline="0"/>
            </a:lvl1pPr>
            <a:lvl2pPr>
              <a:buNone/>
              <a:defRPr sz="2400"/>
            </a:lvl2pPr>
            <a:lvl3pPr>
              <a:buNone/>
              <a:defRPr sz="2400"/>
            </a:lvl3pPr>
            <a:lvl4pPr>
              <a:buNone/>
              <a:defRPr sz="2400"/>
            </a:lvl4pPr>
            <a:lvl5pPr>
              <a:buNone/>
              <a:defRPr sz="2400"/>
            </a:lvl5pPr>
            <a:lvl6pPr>
              <a:defRPr sz="1800"/>
            </a:lvl6pPr>
            <a:lvl7pPr>
              <a:defRPr sz="1800"/>
            </a:lvl7pPr>
            <a:lvl8pPr>
              <a:defRPr sz="1800"/>
            </a:lvl8pPr>
            <a:lvl9pPr>
              <a:defRPr sz="1800"/>
            </a:lvl9pPr>
          </a:lstStyle>
          <a:p>
            <a:pPr lvl="0"/>
            <a:r>
              <a:rPr lang="es-ES_tradnl" smtClean="0"/>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4C0BCAD4-CA89-47FA-87E6-D968FF4B94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990600" y="1219201"/>
            <a:ext cx="3733800" cy="381000"/>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smtClean="0"/>
          </a:p>
        </p:txBody>
      </p:sp>
      <p:sp>
        <p:nvSpPr>
          <p:cNvPr id="5" name="4 Marcador de texto"/>
          <p:cNvSpPr>
            <a:spLocks noGrp="1"/>
          </p:cNvSpPr>
          <p:nvPr>
            <p:ph type="body" sz="quarter" idx="3"/>
          </p:nvPr>
        </p:nvSpPr>
        <p:spPr>
          <a:xfrm>
            <a:off x="5105400" y="1219201"/>
            <a:ext cx="3733800" cy="381000"/>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smtClean="0"/>
          </a:p>
        </p:txBody>
      </p:sp>
      <p:sp>
        <p:nvSpPr>
          <p:cNvPr id="11" name="2 Marcador de contenido"/>
          <p:cNvSpPr>
            <a:spLocks noGrp="1"/>
          </p:cNvSpPr>
          <p:nvPr>
            <p:ph sz="half" idx="13"/>
          </p:nvPr>
        </p:nvSpPr>
        <p:spPr>
          <a:xfrm>
            <a:off x="990600" y="1752600"/>
            <a:ext cx="3733800" cy="4191000"/>
          </a:xfrm>
        </p:spPr>
        <p:txBody>
          <a:bodyPr>
            <a:noAutofit/>
          </a:bodyPr>
          <a:lstStyle>
            <a:lvl1pPr algn="l">
              <a:buFont typeface="Courier New"/>
              <a:buNone/>
              <a:defRPr sz="2400" spc="0" baseline="0"/>
            </a:lvl1pPr>
            <a:lvl2pPr algn="l">
              <a:buFont typeface="Courier New"/>
              <a:buNone/>
              <a:defRPr sz="2400"/>
            </a:lvl2pPr>
            <a:lvl3pPr algn="l">
              <a:buFont typeface="Courier New"/>
              <a:buNone/>
              <a:defRPr sz="2000"/>
            </a:lvl3pPr>
            <a:lvl4pPr algn="l">
              <a:buFont typeface="Courier New"/>
              <a:buNone/>
              <a:defRPr sz="1800"/>
            </a:lvl4pPr>
            <a:lvl5pPr algn="l">
              <a:buFont typeface="Courier New"/>
              <a:buNone/>
              <a:defRPr sz="1800"/>
            </a:lvl5pPr>
            <a:lvl6pPr>
              <a:defRPr sz="1800"/>
            </a:lvl6pPr>
            <a:lvl7pPr>
              <a:defRPr sz="1800"/>
            </a:lvl7pPr>
            <a:lvl8pPr>
              <a:defRPr sz="1800"/>
            </a:lvl8pPr>
            <a:lvl9pPr>
              <a:defRPr sz="1800"/>
            </a:lvl9pPr>
          </a:lstStyle>
          <a:p>
            <a:pPr lvl="0"/>
            <a:r>
              <a:rPr lang="es-ES_tradnl" smtClean="0"/>
              <a:t>Click to edit Master text styles</a:t>
            </a:r>
          </a:p>
        </p:txBody>
      </p:sp>
      <p:sp>
        <p:nvSpPr>
          <p:cNvPr id="12" name="3 Marcador de contenido"/>
          <p:cNvSpPr>
            <a:spLocks noGrp="1"/>
          </p:cNvSpPr>
          <p:nvPr>
            <p:ph sz="half" idx="2"/>
          </p:nvPr>
        </p:nvSpPr>
        <p:spPr>
          <a:xfrm>
            <a:off x="5105400" y="1752600"/>
            <a:ext cx="3733800" cy="4191000"/>
          </a:xfrm>
        </p:spPr>
        <p:txBody>
          <a:bodyPr/>
          <a:lstStyle>
            <a:lvl1pPr>
              <a:buNone/>
              <a:defRPr sz="2400" baseline="0"/>
            </a:lvl1pPr>
            <a:lvl2pPr>
              <a:buNone/>
              <a:defRPr sz="2400"/>
            </a:lvl2pPr>
            <a:lvl3pPr>
              <a:buNone/>
              <a:defRPr sz="2400"/>
            </a:lvl3pPr>
            <a:lvl4pPr>
              <a:buNone/>
              <a:defRPr sz="2400"/>
            </a:lvl4pPr>
            <a:lvl5pPr>
              <a:buNone/>
              <a:defRPr sz="2400"/>
            </a:lvl5pPr>
            <a:lvl6pPr>
              <a:defRPr sz="1800"/>
            </a:lvl6pPr>
            <a:lvl7pPr>
              <a:defRPr sz="1800"/>
            </a:lvl7pPr>
            <a:lvl8pPr>
              <a:defRPr sz="1800"/>
            </a:lvl8pPr>
            <a:lvl9pPr>
              <a:defRPr sz="1800"/>
            </a:lvl9pPr>
          </a:lstStyle>
          <a:p>
            <a:pPr lvl="0"/>
            <a:r>
              <a:rPr lang="es-ES_tradnl" smtClean="0"/>
              <a:t>Click to edit Master text styles</a:t>
            </a:r>
          </a:p>
        </p:txBody>
      </p:sp>
      <p:sp>
        <p:nvSpPr>
          <p:cNvPr id="13"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7" name="Rectangle 2"/>
          <p:cNvSpPr>
            <a:spLocks noGrp="1" noChangeArrowheads="1"/>
          </p:cNvSpPr>
          <p:nvPr>
            <p:ph type="ftr" sz="quarter" idx="14"/>
          </p:nvPr>
        </p:nvSpPr>
        <p:spPr/>
        <p:txBody>
          <a:bodyPr/>
          <a:lstStyle>
            <a:lvl1pPr>
              <a:defRPr/>
            </a:lvl1pPr>
          </a:lstStyle>
          <a:p>
            <a:pPr>
              <a:defRPr/>
            </a:pPr>
            <a:endParaRPr lang="es-ES"/>
          </a:p>
        </p:txBody>
      </p:sp>
      <p:sp>
        <p:nvSpPr>
          <p:cNvPr id="8" name="Rectangle 3"/>
          <p:cNvSpPr>
            <a:spLocks noGrp="1" noChangeArrowheads="1"/>
          </p:cNvSpPr>
          <p:nvPr>
            <p:ph type="sldNum" sz="quarter" idx="15"/>
          </p:nvPr>
        </p:nvSpPr>
        <p:spPr>
          <a:xfrm>
            <a:off x="990600" y="6248400"/>
            <a:ext cx="2133600" cy="457200"/>
          </a:xfrm>
        </p:spPr>
        <p:txBody>
          <a:bodyPr/>
          <a:lstStyle>
            <a:lvl1pPr algn="l">
              <a:defRPr/>
            </a:lvl1pPr>
          </a:lstStyle>
          <a:p>
            <a:pPr>
              <a:defRPr/>
            </a:pPr>
            <a:fld id="{404117FA-9A47-423E-841A-99CD226244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0" y="1295400"/>
            <a:ext cx="502920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texto"/>
          <p:cNvSpPr>
            <a:spLocks noGrp="1"/>
          </p:cNvSpPr>
          <p:nvPr>
            <p:ph type="body" sz="half" idx="2"/>
          </p:nvPr>
        </p:nvSpPr>
        <p:spPr>
          <a:xfrm>
            <a:off x="990600" y="1295400"/>
            <a:ext cx="2667000" cy="48307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8"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CE69BA15-0DA5-44A2-99D7-D4C034837A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 Título"/>
          <p:cNvSpPr txBox="1">
            <a:spLocks/>
          </p:cNvSpPr>
          <p:nvPr userDrawn="1"/>
        </p:nvSpPr>
        <p:spPr bwMode="auto">
          <a:xfrm>
            <a:off x="2819400" y="152400"/>
            <a:ext cx="6019800" cy="914400"/>
          </a:xfrm>
          <a:prstGeom prst="rect">
            <a:avLst/>
          </a:prstGeom>
          <a:solidFill>
            <a:schemeClr val="bg1">
              <a:alpha val="0"/>
            </a:schemeClr>
          </a:solidFill>
          <a:ln w="9525">
            <a:noFill/>
            <a:miter lim="800000"/>
            <a:headEnd/>
            <a:tailEnd/>
          </a:ln>
        </p:spPr>
        <p:txBody>
          <a:bodyPr anchor="ctr"/>
          <a:lstStyle/>
          <a:p>
            <a:pPr algn="r" eaLnBrk="0" hangingPunct="0">
              <a:defRPr/>
            </a:pPr>
            <a:endParaRPr lang="en-US" sz="2500" b="1" dirty="0">
              <a:solidFill>
                <a:srgbClr val="0B2453"/>
              </a:solidFill>
              <a:latin typeface="Helvetica Neue" pitchFamily="-65" charset="0"/>
              <a:ea typeface="ＭＳ Ｐゴシック" pitchFamily="-65" charset="-128"/>
              <a:cs typeface="Arial" pitchFamily="-65" charset="0"/>
            </a:endParaRPr>
          </a:p>
        </p:txBody>
      </p:sp>
      <p:sp>
        <p:nvSpPr>
          <p:cNvPr id="6" name="1 Título"/>
          <p:cNvSpPr txBox="1">
            <a:spLocks/>
          </p:cNvSpPr>
          <p:nvPr userDrawn="1"/>
        </p:nvSpPr>
        <p:spPr bwMode="auto">
          <a:xfrm>
            <a:off x="2819400" y="152400"/>
            <a:ext cx="6019800" cy="914400"/>
          </a:xfrm>
          <a:prstGeom prst="rect">
            <a:avLst/>
          </a:prstGeom>
          <a:solidFill>
            <a:schemeClr val="bg1">
              <a:alpha val="0"/>
            </a:schemeClr>
          </a:solidFill>
          <a:ln w="9525">
            <a:noFill/>
            <a:miter lim="800000"/>
            <a:headEnd/>
            <a:tailEnd/>
          </a:ln>
        </p:spPr>
        <p:txBody>
          <a:bodyPr anchor="ctr"/>
          <a:lstStyle/>
          <a:p>
            <a:pPr algn="r" eaLnBrk="0" hangingPunct="0">
              <a:defRPr/>
            </a:pPr>
            <a:r>
              <a:rPr lang="es-ES_tradnl" sz="2500" b="1">
                <a:solidFill>
                  <a:srgbClr val="0B2453"/>
                </a:solidFill>
                <a:latin typeface="Helvetica Neue"/>
                <a:ea typeface="ＭＳ Ｐゴシック"/>
                <a:cs typeface="Helvetica Neue"/>
              </a:rPr>
              <a:t>Clicktoedit Master titlestyle</a:t>
            </a:r>
            <a:endParaRPr lang="en-US" sz="2500" b="1">
              <a:solidFill>
                <a:srgbClr val="0B2453"/>
              </a:solidFill>
              <a:latin typeface="Helvetica Neue"/>
              <a:ea typeface="ＭＳ Ｐゴシック"/>
              <a:cs typeface="Helvetica Neue"/>
            </a:endParaRPr>
          </a:p>
        </p:txBody>
      </p:sp>
      <p:sp>
        <p:nvSpPr>
          <p:cNvPr id="2" name="1 Título"/>
          <p:cNvSpPr>
            <a:spLocks noGrp="1"/>
          </p:cNvSpPr>
          <p:nvPr>
            <p:ph type="title"/>
          </p:nvPr>
        </p:nvSpPr>
        <p:spPr>
          <a:xfrm>
            <a:off x="990600" y="1219200"/>
            <a:ext cx="7848600" cy="566738"/>
          </a:xfrm>
        </p:spPr>
        <p:txBody>
          <a:bodyPr/>
          <a:lstStyle>
            <a:lvl1pPr algn="ctr">
              <a:defRPr sz="2000" b="1"/>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990600" y="1905000"/>
            <a:ext cx="7848600" cy="3355975"/>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990600" y="5367338"/>
            <a:ext cx="7848600" cy="804862"/>
          </a:xfrm>
        </p:spPr>
        <p:txBody>
          <a:bodyPr/>
          <a:lstStyle>
            <a:lvl1pPr marL="0" indent="0" algn="l">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7" name="Rectangle 2"/>
          <p:cNvSpPr>
            <a:spLocks noGrp="1" noChangeArrowheads="1"/>
          </p:cNvSpPr>
          <p:nvPr>
            <p:ph type="ftr" sz="quarter" idx="10"/>
          </p:nvPr>
        </p:nvSpPr>
        <p:spPr/>
        <p:txBody>
          <a:bodyPr/>
          <a:lstStyle>
            <a:lvl1pPr>
              <a:defRPr/>
            </a:lvl1pPr>
          </a:lstStyle>
          <a:p>
            <a:pPr>
              <a:defRPr/>
            </a:pPr>
            <a:endParaRPr lang="es-ES"/>
          </a:p>
        </p:txBody>
      </p:sp>
      <p:sp>
        <p:nvSpPr>
          <p:cNvPr id="8"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F6D4A7F6-8CDC-4D27-BD87-EC96C98FE0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90600" y="1295400"/>
            <a:ext cx="7848600" cy="4572000"/>
          </a:xfrm>
        </p:spPr>
        <p:txBody>
          <a:bodyPr/>
          <a:lstStyle>
            <a:lvl3pPr>
              <a:buNone/>
              <a:defRPr/>
            </a:lvl3pPr>
            <a:lvl4pPr>
              <a:buNone/>
              <a:defRPr/>
            </a:lvl4pPr>
            <a:lvl5pPr>
              <a:buNone/>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p:txBody>
      </p:sp>
      <p:sp>
        <p:nvSpPr>
          <p:cNvPr id="6" name="1 Título"/>
          <p:cNvSpPr>
            <a:spLocks noGrp="1"/>
          </p:cNvSpPr>
          <p:nvPr>
            <p:ph type="title" idx="13"/>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4" name="Rectangle 2"/>
          <p:cNvSpPr>
            <a:spLocks noGrp="1" noChangeArrowheads="1"/>
          </p:cNvSpPr>
          <p:nvPr>
            <p:ph type="ftr" sz="quarter" idx="14"/>
          </p:nvPr>
        </p:nvSpPr>
        <p:spPr/>
        <p:txBody>
          <a:bodyPr/>
          <a:lstStyle>
            <a:lvl1pPr>
              <a:defRPr/>
            </a:lvl1pPr>
          </a:lstStyle>
          <a:p>
            <a:pPr>
              <a:defRPr/>
            </a:pPr>
            <a:endParaRPr lang="es-ES"/>
          </a:p>
        </p:txBody>
      </p:sp>
      <p:sp>
        <p:nvSpPr>
          <p:cNvPr id="5" name="Rectangle 3"/>
          <p:cNvSpPr>
            <a:spLocks noGrp="1" noChangeArrowheads="1"/>
          </p:cNvSpPr>
          <p:nvPr>
            <p:ph type="sldNum" sz="quarter" idx="15"/>
          </p:nvPr>
        </p:nvSpPr>
        <p:spPr>
          <a:xfrm>
            <a:off x="990600" y="6248400"/>
            <a:ext cx="2133600" cy="457200"/>
          </a:xfrm>
        </p:spPr>
        <p:txBody>
          <a:bodyPr/>
          <a:lstStyle>
            <a:lvl1pPr algn="l">
              <a:defRPr/>
            </a:lvl1pPr>
          </a:lstStyle>
          <a:p>
            <a:pPr>
              <a:defRPr/>
            </a:pPr>
            <a:fld id="{E0E6129C-FEF3-417C-A044-3075D5FA1A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5"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3" name="Rectangle 2"/>
          <p:cNvSpPr>
            <a:spLocks noGrp="1" noChangeArrowheads="1"/>
          </p:cNvSpPr>
          <p:nvPr>
            <p:ph type="ftr" sz="quarter" idx="10"/>
          </p:nvPr>
        </p:nvSpPr>
        <p:spPr/>
        <p:txBody>
          <a:bodyPr/>
          <a:lstStyle>
            <a:lvl1pPr>
              <a:defRPr/>
            </a:lvl1pPr>
          </a:lstStyle>
          <a:p>
            <a:pPr>
              <a:defRPr/>
            </a:pPr>
            <a:endParaRPr lang="es-ES"/>
          </a:p>
        </p:txBody>
      </p:sp>
      <p:sp>
        <p:nvSpPr>
          <p:cNvPr id="4"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47F3E033-B573-4013-82DB-DFDD1E7CAB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ftr" sz="quarter" idx="3"/>
          </p:nvPr>
        </p:nvSpPr>
        <p:spPr bwMode="auto">
          <a:xfrm>
            <a:off x="3429000" y="6248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1">
                <a:latin typeface="Helvetica Neue"/>
                <a:ea typeface="Arial" pitchFamily="-112" charset="0"/>
                <a:cs typeface="Helvetica Neue"/>
              </a:defRPr>
            </a:lvl1pPr>
          </a:lstStyle>
          <a:p>
            <a:pPr>
              <a:defRPr/>
            </a:pPr>
            <a:endParaRPr lang="es-ES"/>
          </a:p>
        </p:txBody>
      </p:sp>
      <p:sp>
        <p:nvSpPr>
          <p:cNvPr id="15363" name="Rectangle 3"/>
          <p:cNvSpPr>
            <a:spLocks noGrp="1" noChangeArrowheads="1"/>
          </p:cNvSpPr>
          <p:nvPr>
            <p:ph type="sldNum" sz="quarter" idx="4"/>
          </p:nvPr>
        </p:nvSpPr>
        <p:spPr bwMode="auto">
          <a:xfrm>
            <a:off x="67056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500" b="1" i="1">
                <a:latin typeface="Helvetica Neue" pitchFamily="-65" charset="0"/>
                <a:ea typeface="Helvetica Neue" pitchFamily="-65" charset="0"/>
                <a:cs typeface="Helvetica Neue" pitchFamily="-65" charset="0"/>
              </a:defRPr>
            </a:lvl1pPr>
          </a:lstStyle>
          <a:p>
            <a:pPr>
              <a:defRPr/>
            </a:pPr>
            <a:fld id="{20FCE597-8B24-4685-89EE-AFAB20EC0956}" type="slidenum">
              <a:rPr lang="en-US"/>
              <a:pPr>
                <a:defRPr/>
              </a:pPr>
              <a:t>‹#›</a:t>
            </a:fld>
            <a:endParaRPr lang="en-US"/>
          </a:p>
        </p:txBody>
      </p:sp>
      <p:sp>
        <p:nvSpPr>
          <p:cNvPr id="1028" name="Rectangle 14"/>
          <p:cNvSpPr>
            <a:spLocks noGrp="1" noChangeArrowheads="1"/>
          </p:cNvSpPr>
          <p:nvPr>
            <p:ph type="title"/>
          </p:nvPr>
        </p:nvSpPr>
        <p:spPr bwMode="auto">
          <a:xfrm>
            <a:off x="2819400" y="152400"/>
            <a:ext cx="6019800" cy="914400"/>
          </a:xfrm>
          <a:prstGeom prst="rect">
            <a:avLst/>
          </a:prstGeom>
          <a:solidFill>
            <a:schemeClr val="bg1">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título</a:t>
            </a:r>
          </a:p>
        </p:txBody>
      </p:sp>
      <p:sp>
        <p:nvSpPr>
          <p:cNvPr id="1029" name="Rectangle 15"/>
          <p:cNvSpPr>
            <a:spLocks noGrp="1" noChangeArrowheads="1"/>
          </p:cNvSpPr>
          <p:nvPr>
            <p:ph type="body" idx="1"/>
          </p:nvPr>
        </p:nvSpPr>
        <p:spPr bwMode="auto">
          <a:xfrm>
            <a:off x="990600" y="1447800"/>
            <a:ext cx="7848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		</a:t>
            </a:r>
          </a:p>
        </p:txBody>
      </p:sp>
      <p:sp>
        <p:nvSpPr>
          <p:cNvPr id="15376" name="Rectangle 16"/>
          <p:cNvSpPr>
            <a:spLocks noGrp="1" noChangeArrowheads="1"/>
          </p:cNvSpPr>
          <p:nvPr>
            <p:ph type="dt" sz="half" idx="2"/>
          </p:nvPr>
        </p:nvSpPr>
        <p:spPr bwMode="auto">
          <a:xfrm>
            <a:off x="9906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Helvetica Neue" pitchFamily="-65" charset="0"/>
                <a:ea typeface="Helvetica Neue" pitchFamily="-65" charset="0"/>
                <a:cs typeface="Helvetica Neue" pitchFamily="-65" charset="0"/>
              </a:defRPr>
            </a:lvl1pPr>
          </a:lstStyle>
          <a:p>
            <a:pPr>
              <a:defRPr/>
            </a:pPr>
            <a:fld id="{C6EC241E-B2EA-489A-A8FD-1DEE3733ECF9}" type="datetime1">
              <a:rPr lang="es-ES"/>
              <a:pPr>
                <a:defRPr/>
              </a:pPr>
              <a:t>18/10/2011</a:t>
            </a:fld>
            <a:endParaRPr lang="es-ES"/>
          </a:p>
        </p:txBody>
      </p:sp>
      <p:pic>
        <p:nvPicPr>
          <p:cNvPr id="1031" name="Picture 7" descr="2-ppt2.jpg"/>
          <p:cNvPicPr>
            <a:picLocks noChangeAspect="1"/>
          </p:cNvPicPr>
          <p:nvPr userDrawn="1"/>
        </p:nvPicPr>
        <p:blipFill>
          <a:blip r:embed="rId11"/>
          <a:srcRect/>
          <a:stretch>
            <a:fillRect/>
          </a:stretch>
        </p:blipFill>
        <p:spPr bwMode="auto">
          <a:xfrm>
            <a:off x="0" y="0"/>
            <a:ext cx="914082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Lst>
  <p:hf hdr="0" ftr="0" dt="0"/>
  <p:txStyles>
    <p:titleStyle>
      <a:lvl1pPr algn="ctr" rtl="0" eaLnBrk="0" fontAlgn="base" hangingPunct="0">
        <a:spcBef>
          <a:spcPct val="0"/>
        </a:spcBef>
        <a:spcAft>
          <a:spcPct val="0"/>
        </a:spcAft>
        <a:defRPr sz="2500" b="1">
          <a:solidFill>
            <a:srgbClr val="0B2453"/>
          </a:solidFill>
          <a:latin typeface="Helvetica Neue"/>
          <a:ea typeface="MS PGothic" pitchFamily="34" charset="-128"/>
          <a:cs typeface="Helvetica Neue"/>
        </a:defRPr>
      </a:lvl1pPr>
      <a:lvl2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a:defRPr>
      </a:lvl2pPr>
      <a:lvl3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a:defRPr>
      </a:lvl3pPr>
      <a:lvl4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a:defRPr>
      </a:lvl4pPr>
      <a:lvl5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514350" indent="-514350" algn="l" rtl="0" eaLnBrk="0" fontAlgn="base" hangingPunct="0">
        <a:spcBef>
          <a:spcPct val="20000"/>
        </a:spcBef>
        <a:spcAft>
          <a:spcPct val="0"/>
        </a:spcAft>
        <a:buClr>
          <a:srgbClr val="3C3C77"/>
        </a:buClr>
        <a:buSzPct val="75000"/>
        <a:buFont typeface="Arial" charset="0"/>
        <a:buChar char="•"/>
        <a:defRPr sz="2600">
          <a:solidFill>
            <a:srgbClr val="595959"/>
          </a:solidFill>
          <a:latin typeface="Helvetica Neue"/>
          <a:ea typeface="MS PGothic" pitchFamily="34" charset="-128"/>
          <a:cs typeface="Helvetica Neue"/>
        </a:defRPr>
      </a:lvl1pPr>
      <a:lvl2pPr marL="971550" indent="-514350" algn="l" rtl="0" eaLnBrk="0" fontAlgn="base" hangingPunct="0">
        <a:spcBef>
          <a:spcPct val="20000"/>
        </a:spcBef>
        <a:spcAft>
          <a:spcPct val="0"/>
        </a:spcAft>
        <a:buClr>
          <a:srgbClr val="3C3C77"/>
        </a:buClr>
        <a:buSzPct val="80000"/>
        <a:buFont typeface="Arial" charset="0"/>
        <a:buChar char="•"/>
        <a:defRPr sz="2400">
          <a:solidFill>
            <a:srgbClr val="595959"/>
          </a:solidFill>
          <a:latin typeface="Helvetica Neue"/>
          <a:ea typeface="MS PGothic" pitchFamily="34" charset="-128"/>
          <a:cs typeface="Helvetica Neue"/>
        </a:defRPr>
      </a:lvl2pPr>
      <a:lvl3pPr marL="1371600" indent="-457200" algn="l" rtl="0" eaLnBrk="0" fontAlgn="base" hangingPunct="0">
        <a:spcBef>
          <a:spcPct val="20000"/>
        </a:spcBef>
        <a:spcAft>
          <a:spcPct val="0"/>
        </a:spcAft>
        <a:buClr>
          <a:srgbClr val="3C3C77"/>
        </a:buClr>
        <a:buSzPct val="65000"/>
        <a:buFont typeface="Arial" charset="0"/>
        <a:buChar char="•"/>
        <a:defRPr sz="2400">
          <a:solidFill>
            <a:srgbClr val="595959"/>
          </a:solidFill>
          <a:latin typeface="Helvetica Neue"/>
          <a:ea typeface="MS PGothic" pitchFamily="34" charset="-128"/>
          <a:cs typeface="Helvetica Neue"/>
        </a:defRPr>
      </a:lvl3pPr>
      <a:lvl4pPr marL="1828800" indent="-457200" algn="l" rtl="0" eaLnBrk="0" fontAlgn="base" hangingPunct="0">
        <a:spcBef>
          <a:spcPct val="20000"/>
        </a:spcBef>
        <a:spcAft>
          <a:spcPct val="0"/>
        </a:spcAft>
        <a:buClr>
          <a:srgbClr val="3C3C77"/>
        </a:buClr>
        <a:buSzPct val="70000"/>
        <a:buFont typeface="Arial" charset="0"/>
        <a:buChar char="•"/>
        <a:defRPr sz="2200">
          <a:solidFill>
            <a:srgbClr val="595959"/>
          </a:solidFill>
          <a:latin typeface="Helvetica Neue"/>
          <a:ea typeface="MS PGothic" pitchFamily="34" charset="-128"/>
          <a:cs typeface="Helvetica Neue"/>
        </a:defRPr>
      </a:lvl4pPr>
      <a:lvl5pPr marL="2286000" indent="-457200" algn="l" rtl="0" eaLnBrk="0" fontAlgn="base" hangingPunct="0">
        <a:spcBef>
          <a:spcPct val="20000"/>
        </a:spcBef>
        <a:spcAft>
          <a:spcPct val="0"/>
        </a:spcAft>
        <a:buClr>
          <a:srgbClr val="3C3C77"/>
        </a:buClr>
        <a:buFont typeface="Arial" charset="0"/>
        <a:buChar char="•"/>
        <a:defRPr sz="2200">
          <a:solidFill>
            <a:srgbClr val="595959"/>
          </a:solidFill>
          <a:latin typeface="Helvetica Neue"/>
          <a:ea typeface="MS PGothic" pitchFamily="34" charset="-128"/>
          <a:cs typeface="Helvetica Neue"/>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None/>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928688" y="857250"/>
            <a:ext cx="5105400" cy="2190750"/>
          </a:xfrm>
        </p:spPr>
        <p:txBody>
          <a:bodyPr/>
          <a:lstStyle/>
          <a:p>
            <a:pPr>
              <a:defRPr/>
            </a:pPr>
            <a:r>
              <a:rPr lang="en-US" sz="2400" dirty="0" smtClean="0">
                <a:ea typeface="ＭＳ Ｐゴシック" pitchFamily="-65" charset="-128"/>
              </a:rPr>
              <a:t>NORMAS BASICAS DEL SISTEMA DE ADMINISTRACION DE BIENES Y SERVICIOS </a:t>
            </a:r>
            <a:br>
              <a:rPr lang="en-US" sz="2400" dirty="0" smtClean="0">
                <a:ea typeface="ＭＳ Ｐゴシック" pitchFamily="-65" charset="-128"/>
              </a:rPr>
            </a:br>
            <a:r>
              <a:rPr lang="en-US" sz="2400" dirty="0" smtClean="0">
                <a:ea typeface="ＭＳ Ｐゴシック" pitchFamily="-65" charset="-128"/>
              </a:rPr>
              <a:t/>
            </a:r>
            <a:br>
              <a:rPr lang="en-US" sz="2400" dirty="0" smtClean="0">
                <a:ea typeface="ＭＳ Ｐゴシック" pitchFamily="-65" charset="-128"/>
              </a:rPr>
            </a:br>
            <a:r>
              <a:rPr lang="en-US" sz="2400" dirty="0" smtClean="0">
                <a:ea typeface="ＭＳ Ｐゴシック" pitchFamily="-65" charset="-128"/>
              </a:rPr>
              <a:t>DECRETO SUPREMO Nº 0181</a:t>
            </a:r>
            <a:br>
              <a:rPr lang="en-US" sz="2400" dirty="0" smtClean="0">
                <a:ea typeface="ＭＳ Ｐゴシック" pitchFamily="-65" charset="-128"/>
              </a:rPr>
            </a:br>
            <a:endParaRPr lang="en-US" dirty="0">
              <a:ea typeface="ＭＳ Ｐゴシック" pitchFamily="-65" charset="-128"/>
            </a:endParaRPr>
          </a:p>
        </p:txBody>
      </p:sp>
      <p:sp>
        <p:nvSpPr>
          <p:cNvPr id="13314" name="Subtitle 12"/>
          <p:cNvSpPr>
            <a:spLocks noGrp="1"/>
          </p:cNvSpPr>
          <p:nvPr>
            <p:ph type="subTitle" idx="1"/>
          </p:nvPr>
        </p:nvSpPr>
        <p:spPr>
          <a:xfrm>
            <a:off x="357188" y="3571875"/>
            <a:ext cx="5105400" cy="1385888"/>
          </a:xfrm>
        </p:spPr>
        <p:txBody>
          <a:bodyPr/>
          <a:lstStyle/>
          <a:p>
            <a:r>
              <a:rPr lang="en-US" sz="1600" smtClean="0">
                <a:ea typeface="MS PGothic"/>
              </a:rPr>
              <a:t>VICEMINISTERIO DE PRESUPUESTOS Y CONTABILIDAD FISCAL</a:t>
            </a:r>
          </a:p>
          <a:p>
            <a:r>
              <a:rPr lang="en-US" sz="1600" smtClean="0">
                <a:ea typeface="MS PGothic"/>
              </a:rPr>
              <a:t>DIRECCION GENERAL DE NORMAS DE GESTION PUBLICA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1071563" y="152400"/>
            <a:ext cx="7767637" cy="914400"/>
          </a:xfrm>
        </p:spPr>
        <p:txBody>
          <a:bodyPr/>
          <a:lstStyle/>
          <a:p>
            <a:pPr algn="l"/>
            <a:r>
              <a:rPr lang="es-ES" smtClean="0">
                <a:ea typeface="MS PGothic"/>
              </a:rPr>
              <a:t>Modalidad de Contratación por Excepción</a:t>
            </a:r>
          </a:p>
        </p:txBody>
      </p:sp>
      <p:sp>
        <p:nvSpPr>
          <p:cNvPr id="18435" name="2 Marcador de contenido"/>
          <p:cNvSpPr>
            <a:spLocks noGrp="1"/>
          </p:cNvSpPr>
          <p:nvPr>
            <p:ph idx="1"/>
          </p:nvPr>
        </p:nvSpPr>
        <p:spPr>
          <a:xfrm>
            <a:off x="785813" y="765175"/>
            <a:ext cx="8001000" cy="4929188"/>
          </a:xfrm>
        </p:spPr>
        <p:txBody>
          <a:bodyPr/>
          <a:lstStyle/>
          <a:p>
            <a:pPr marL="533400" indent="0">
              <a:lnSpc>
                <a:spcPct val="80000"/>
              </a:lnSpc>
              <a:buFont typeface="Arial" pitchFamily="34" charset="0"/>
              <a:buNone/>
              <a:defRPr/>
            </a:pPr>
            <a:endParaRPr lang="es-ES" sz="1800" dirty="0" smtClean="0">
              <a:solidFill>
                <a:schemeClr val="accent2">
                  <a:lumMod val="75000"/>
                </a:schemeClr>
              </a:solidFill>
              <a:ea typeface="ＭＳ Ｐゴシック" pitchFamily="-65" charset="-128"/>
            </a:endParaRPr>
          </a:p>
          <a:p>
            <a:pPr marL="533400" indent="0">
              <a:lnSpc>
                <a:spcPct val="80000"/>
              </a:lnSpc>
              <a:buFont typeface="Arial" pitchFamily="34" charset="0"/>
              <a:buNone/>
              <a:defRPr/>
            </a:pPr>
            <a:r>
              <a:rPr lang="es-ES" sz="1800" dirty="0" smtClean="0">
                <a:solidFill>
                  <a:schemeClr val="accent2">
                    <a:lumMod val="75000"/>
                  </a:schemeClr>
                </a:solidFill>
                <a:ea typeface="ＭＳ Ｐゴシック" pitchFamily="-65" charset="-128"/>
              </a:rPr>
              <a:t>Esta modalidad se realiza por causales definidas. </a:t>
            </a:r>
          </a:p>
          <a:p>
            <a:pPr marL="533400" indent="0">
              <a:lnSpc>
                <a:spcPct val="80000"/>
              </a:lnSpc>
              <a:buFont typeface="Arial" pitchFamily="34" charset="0"/>
              <a:buNone/>
              <a:defRPr/>
            </a:pPr>
            <a:r>
              <a:rPr lang="es-ES" sz="1800" dirty="0" err="1" smtClean="0">
                <a:solidFill>
                  <a:schemeClr val="accent2">
                    <a:lumMod val="75000"/>
                  </a:schemeClr>
                </a:solidFill>
                <a:ea typeface="ＭＳ Ｐゴシック" pitchFamily="-65" charset="-128"/>
              </a:rPr>
              <a:t>Asi</a:t>
            </a:r>
            <a:r>
              <a:rPr lang="es-ES" sz="1800" dirty="0" smtClean="0">
                <a:solidFill>
                  <a:schemeClr val="accent2">
                    <a:lumMod val="75000"/>
                  </a:schemeClr>
                </a:solidFill>
                <a:ea typeface="ＭＳ Ｐゴシック" pitchFamily="-65" charset="-128"/>
              </a:rPr>
              <a:t> por ejemplo: </a:t>
            </a:r>
          </a:p>
          <a:p>
            <a:pPr marL="533400" indent="0">
              <a:lnSpc>
                <a:spcPct val="80000"/>
              </a:lnSpc>
              <a:buFont typeface="Arial" pitchFamily="34" charset="0"/>
              <a:buNone/>
              <a:defRPr/>
            </a:pPr>
            <a:endParaRPr lang="es-ES" sz="1800" dirty="0" smtClean="0">
              <a:solidFill>
                <a:schemeClr val="accent2">
                  <a:lumMod val="75000"/>
                </a:schemeClr>
              </a:solidFill>
              <a:ea typeface="ＭＳ Ｐゴシック" pitchFamily="-65" charset="-128"/>
            </a:endParaRPr>
          </a:p>
          <a:p>
            <a:pPr marL="533400" indent="0">
              <a:lnSpc>
                <a:spcPct val="80000"/>
              </a:lnSpc>
              <a:buFont typeface="Arial" pitchFamily="34" charset="0"/>
              <a:buChar char="•"/>
              <a:defRPr/>
            </a:pPr>
            <a:r>
              <a:rPr lang="es-ES" sz="1800" dirty="0" smtClean="0">
                <a:solidFill>
                  <a:schemeClr val="accent2">
                    <a:lumMod val="75000"/>
                  </a:schemeClr>
                </a:solidFill>
                <a:ea typeface="ＭＳ Ｐゴシック" pitchFamily="-65" charset="-128"/>
              </a:rPr>
              <a:t> 	Cuando exista proveedor </a:t>
            </a:r>
            <a:r>
              <a:rPr lang="es-ES" sz="1800" dirty="0" err="1" smtClean="0">
                <a:solidFill>
                  <a:schemeClr val="accent2">
                    <a:lumMod val="75000"/>
                  </a:schemeClr>
                </a:solidFill>
                <a:ea typeface="ＭＳ Ｐゴシック" pitchFamily="-65" charset="-128"/>
              </a:rPr>
              <a:t>unico</a:t>
            </a:r>
            <a:r>
              <a:rPr lang="es-ES" sz="1800" dirty="0" smtClean="0">
                <a:solidFill>
                  <a:schemeClr val="accent2">
                    <a:lumMod val="75000"/>
                  </a:schemeClr>
                </a:solidFill>
                <a:ea typeface="ＭＳ Ｐゴシック" pitchFamily="-65" charset="-128"/>
              </a:rPr>
              <a:t> de bienes y servicios</a:t>
            </a:r>
          </a:p>
          <a:p>
            <a:pPr lvl="1">
              <a:buFont typeface="Arial" pitchFamily="34" charset="0"/>
              <a:buChar char="•"/>
              <a:defRPr/>
            </a:pPr>
            <a:r>
              <a:rPr lang="es-BO" sz="1800" dirty="0" smtClean="0">
                <a:solidFill>
                  <a:schemeClr val="accent2">
                    <a:lumMod val="75000"/>
                  </a:schemeClr>
                </a:solidFill>
                <a:ea typeface="ＭＳ Ｐゴシック" pitchFamily="-65" charset="-128"/>
              </a:rPr>
              <a:t>Ante incumplimiento de contrato</a:t>
            </a:r>
            <a:endParaRPr lang="en-US" sz="1800" dirty="0" smtClean="0">
              <a:solidFill>
                <a:schemeClr val="accent2">
                  <a:lumMod val="75000"/>
                </a:schemeClr>
              </a:solidFill>
              <a:ea typeface="ＭＳ Ｐゴシック" pitchFamily="-65" charset="-128"/>
            </a:endParaRPr>
          </a:p>
          <a:p>
            <a:pPr lvl="1">
              <a:buFont typeface="Arial" pitchFamily="34" charset="0"/>
              <a:buChar char="•"/>
              <a:defRPr/>
            </a:pPr>
            <a:r>
              <a:rPr lang="es-BO" sz="1800" dirty="0" smtClean="0">
                <a:solidFill>
                  <a:schemeClr val="accent2">
                    <a:lumMod val="75000"/>
                  </a:schemeClr>
                </a:solidFill>
                <a:ea typeface="ＭＳ Ｐゴシック" pitchFamily="-65" charset="-128"/>
              </a:rPr>
              <a:t>Compra de alimentos frescos y perecederos;</a:t>
            </a:r>
            <a:endParaRPr lang="en-US" sz="1800" dirty="0" smtClean="0">
              <a:solidFill>
                <a:schemeClr val="accent2">
                  <a:lumMod val="75000"/>
                </a:schemeClr>
              </a:solidFill>
              <a:ea typeface="ＭＳ Ｐゴシック" pitchFamily="-65" charset="-128"/>
            </a:endParaRPr>
          </a:p>
          <a:p>
            <a:pPr lvl="1">
              <a:buFont typeface="Arial" pitchFamily="34" charset="0"/>
              <a:buChar char="•"/>
              <a:defRPr/>
            </a:pPr>
            <a:r>
              <a:rPr lang="es-BO" sz="1800" dirty="0" smtClean="0">
                <a:solidFill>
                  <a:schemeClr val="accent2">
                    <a:lumMod val="75000"/>
                  </a:schemeClr>
                </a:solidFill>
                <a:ea typeface="ＭＳ Ｐゴシック" pitchFamily="-65" charset="-128"/>
              </a:rPr>
              <a:t>Adquisición de obras de arte</a:t>
            </a:r>
          </a:p>
          <a:p>
            <a:pPr lvl="1">
              <a:buFont typeface="Arial" pitchFamily="34" charset="0"/>
              <a:buChar char="•"/>
              <a:defRPr/>
            </a:pPr>
            <a:r>
              <a:rPr lang="es-BO" sz="1800" dirty="0" smtClean="0">
                <a:solidFill>
                  <a:schemeClr val="accent2">
                    <a:lumMod val="75000"/>
                  </a:schemeClr>
                </a:solidFill>
                <a:ea typeface="ＭＳ Ｐゴシック" pitchFamily="-65" charset="-128"/>
              </a:rPr>
              <a:t>Adquisición de armamento y pertrechos</a:t>
            </a:r>
            <a:endParaRPr lang="en-US" sz="1800" dirty="0" smtClean="0">
              <a:solidFill>
                <a:schemeClr val="accent2">
                  <a:lumMod val="75000"/>
                </a:schemeClr>
              </a:solidFill>
              <a:ea typeface="ＭＳ Ｐゴシック" pitchFamily="-65" charset="-128"/>
            </a:endParaRPr>
          </a:p>
          <a:p>
            <a:pPr algn="just">
              <a:lnSpc>
                <a:spcPct val="80000"/>
              </a:lnSpc>
              <a:buFont typeface="Arial" pitchFamily="34" charset="0"/>
              <a:buChar char="•"/>
              <a:defRPr/>
            </a:pPr>
            <a:endParaRPr lang="es-ES" sz="1800" dirty="0" smtClean="0">
              <a:solidFill>
                <a:schemeClr val="accent2">
                  <a:lumMod val="75000"/>
                </a:schemeClr>
              </a:solidFill>
              <a:ea typeface="ＭＳ Ｐゴシック" pitchFamily="-65" charset="-128"/>
            </a:endParaRPr>
          </a:p>
          <a:p>
            <a:pPr marL="533400" indent="0" algn="just">
              <a:lnSpc>
                <a:spcPct val="80000"/>
              </a:lnSpc>
              <a:buFont typeface="Arial" pitchFamily="34" charset="0"/>
              <a:buNone/>
              <a:defRPr/>
            </a:pPr>
            <a:r>
              <a:rPr lang="es-ES" sz="1800" dirty="0" smtClean="0">
                <a:solidFill>
                  <a:schemeClr val="accent2">
                    <a:lumMod val="75000"/>
                  </a:schemeClr>
                </a:solidFill>
                <a:ea typeface="ＭＳ Ｐゴシック" pitchFamily="-65" charset="-128"/>
              </a:rPr>
              <a:t>Esta modalidad no será aplicable por falta de previsión de la entidad o inoportuna convocatoria del bien o servicio.</a:t>
            </a:r>
          </a:p>
          <a:p>
            <a:pPr algn="just">
              <a:lnSpc>
                <a:spcPct val="80000"/>
              </a:lnSpc>
              <a:buFont typeface="Arial" pitchFamily="34" charset="0"/>
              <a:buChar char="•"/>
              <a:defRPr/>
            </a:pPr>
            <a:endParaRPr lang="es-ES" sz="1800" dirty="0" smtClean="0">
              <a:solidFill>
                <a:schemeClr val="accent2">
                  <a:lumMod val="75000"/>
                </a:schemeClr>
              </a:solidFill>
              <a:ea typeface="ＭＳ Ｐゴシック" pitchFamily="-65" charset="-128"/>
            </a:endParaRPr>
          </a:p>
          <a:p>
            <a:pPr algn="just">
              <a:lnSpc>
                <a:spcPct val="80000"/>
              </a:lnSpc>
              <a:buFont typeface="Arial" pitchFamily="34" charset="0"/>
              <a:buNone/>
              <a:defRPr/>
            </a:pPr>
            <a:r>
              <a:rPr lang="es-ES" sz="1800" b="1" dirty="0" smtClean="0">
                <a:solidFill>
                  <a:schemeClr val="accent2">
                    <a:lumMod val="75000"/>
                  </a:schemeClr>
                </a:solidFill>
                <a:ea typeface="ＭＳ Ｐゴシック" pitchFamily="-65" charset="-128"/>
              </a:rPr>
              <a:t>RESPONSABLE DE CONTRATACIONES POR EXCEPCIÓN</a:t>
            </a:r>
          </a:p>
          <a:p>
            <a:pPr algn="just">
              <a:lnSpc>
                <a:spcPct val="80000"/>
              </a:lnSpc>
              <a:buFont typeface="Arial" pitchFamily="34" charset="0"/>
              <a:buNone/>
              <a:defRPr/>
            </a:pPr>
            <a:endParaRPr lang="es-ES" sz="1800" dirty="0" smtClean="0">
              <a:solidFill>
                <a:schemeClr val="accent2">
                  <a:lumMod val="75000"/>
                </a:schemeClr>
              </a:solidFill>
              <a:ea typeface="ＭＳ Ｐゴシック" pitchFamily="-65" charset="-128"/>
            </a:endParaRPr>
          </a:p>
          <a:p>
            <a:pPr algn="just">
              <a:lnSpc>
                <a:spcPct val="80000"/>
              </a:lnSpc>
              <a:buFont typeface="Arial" pitchFamily="34" charset="0"/>
              <a:buNone/>
              <a:defRPr/>
            </a:pPr>
            <a:r>
              <a:rPr lang="es-ES" sz="1800" dirty="0" smtClean="0">
                <a:solidFill>
                  <a:schemeClr val="accent2">
                    <a:lumMod val="75000"/>
                  </a:schemeClr>
                </a:solidFill>
                <a:ea typeface="ＭＳ Ｐゴシック" pitchFamily="-65" charset="-128"/>
              </a:rPr>
              <a:t>	La MAE de la entidad es responsable de las contrataciones por excepción.</a:t>
            </a:r>
          </a:p>
          <a:p>
            <a:pPr>
              <a:buFont typeface="Arial" pitchFamily="34" charset="0"/>
              <a:buNone/>
              <a:defRPr/>
            </a:pPr>
            <a:endParaRPr lang="es-ES" dirty="0" smtClean="0">
              <a:ea typeface="ＭＳ Ｐゴシック"/>
            </a:endParaRPr>
          </a:p>
        </p:txBody>
      </p:sp>
      <p:sp>
        <p:nvSpPr>
          <p:cNvPr id="25603" name="3 Marcador de número de diapositiva"/>
          <p:cNvSpPr>
            <a:spLocks noGrp="1"/>
          </p:cNvSpPr>
          <p:nvPr>
            <p:ph type="sldNum" sz="quarter" idx="11"/>
          </p:nvPr>
        </p:nvSpPr>
        <p:spPr>
          <a:noFill/>
        </p:spPr>
        <p:txBody>
          <a:bodyPr/>
          <a:lstStyle/>
          <a:p>
            <a:fld id="{F913FF38-F93F-4204-B301-245AD3940349}" type="slidenum">
              <a:rPr lang="en-US" smtClean="0">
                <a:latin typeface="Helvetica Neue"/>
                <a:ea typeface="Helvetica Neue"/>
                <a:cs typeface="Helvetica Neue"/>
              </a:rPr>
              <a:pPr/>
              <a:t>10</a:t>
            </a:fld>
            <a:endParaRPr lang="en-US" smtClean="0">
              <a:latin typeface="Helvetica Neue"/>
              <a:ea typeface="Helvetica Neue"/>
              <a:cs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a:xfrm>
            <a:off x="928688" y="152400"/>
            <a:ext cx="8072437" cy="914400"/>
          </a:xfrm>
        </p:spPr>
        <p:txBody>
          <a:bodyPr/>
          <a:lstStyle/>
          <a:p>
            <a:pPr algn="l"/>
            <a:r>
              <a:rPr lang="es-ES" smtClean="0">
                <a:ea typeface="MS PGothic"/>
              </a:rPr>
              <a:t>Modalidad de Contratación por Desastres y/o Emergencias</a:t>
            </a:r>
          </a:p>
        </p:txBody>
      </p:sp>
      <p:sp>
        <p:nvSpPr>
          <p:cNvPr id="26626" name="2 Marcador de contenido"/>
          <p:cNvSpPr>
            <a:spLocks noGrp="1"/>
          </p:cNvSpPr>
          <p:nvPr>
            <p:ph idx="1"/>
          </p:nvPr>
        </p:nvSpPr>
        <p:spPr>
          <a:xfrm>
            <a:off x="785813" y="1000125"/>
            <a:ext cx="8001000" cy="4929188"/>
          </a:xfrm>
        </p:spPr>
        <p:txBody>
          <a:bodyPr/>
          <a:lstStyle/>
          <a:p>
            <a:pPr>
              <a:lnSpc>
                <a:spcPct val="80000"/>
              </a:lnSpc>
            </a:pPr>
            <a:endParaRPr lang="es-ES" sz="2800" b="1" smtClean="0">
              <a:ea typeface="MS PGothic"/>
            </a:endParaRPr>
          </a:p>
          <a:p>
            <a:pPr algn="just">
              <a:lnSpc>
                <a:spcPct val="80000"/>
              </a:lnSpc>
              <a:buFont typeface="Arial" charset="0"/>
              <a:buNone/>
            </a:pPr>
            <a:r>
              <a:rPr lang="es-ES" sz="1800" smtClean="0">
                <a:solidFill>
                  <a:srgbClr val="00416D"/>
                </a:solidFill>
                <a:ea typeface="MS PGothic"/>
              </a:rPr>
              <a:t>	</a:t>
            </a:r>
          </a:p>
          <a:p>
            <a:pPr algn="just">
              <a:lnSpc>
                <a:spcPct val="80000"/>
              </a:lnSpc>
              <a:buFont typeface="Arial" charset="0"/>
              <a:buNone/>
            </a:pPr>
            <a:r>
              <a:rPr lang="es-ES" sz="1800" smtClean="0">
                <a:solidFill>
                  <a:srgbClr val="00416D"/>
                </a:solidFill>
                <a:ea typeface="MS PGothic"/>
              </a:rPr>
              <a:t>	</a:t>
            </a:r>
            <a:r>
              <a:rPr lang="es-ES" sz="2000" smtClean="0">
                <a:solidFill>
                  <a:srgbClr val="00416D"/>
                </a:solidFill>
                <a:ea typeface="MS PGothic"/>
              </a:rPr>
              <a:t>Modalidad que permite a las entidades públicas contratar bienes y servicios, única y exclusivamente para enfrentar los desastres y/o emergencias nacionales, departamentales y municipales, </a:t>
            </a:r>
          </a:p>
          <a:p>
            <a:pPr algn="just">
              <a:lnSpc>
                <a:spcPct val="80000"/>
              </a:lnSpc>
              <a:buFont typeface="Arial" charset="0"/>
              <a:buNone/>
            </a:pPr>
            <a:endParaRPr lang="es-ES" sz="2000" smtClean="0">
              <a:solidFill>
                <a:srgbClr val="00416D"/>
              </a:solidFill>
              <a:ea typeface="MS PGothic"/>
            </a:endParaRPr>
          </a:p>
          <a:p>
            <a:pPr>
              <a:lnSpc>
                <a:spcPct val="80000"/>
              </a:lnSpc>
              <a:buFont typeface="Arial" charset="0"/>
              <a:buNone/>
            </a:pPr>
            <a:r>
              <a:rPr lang="es-ES" sz="1800" b="1" smtClean="0">
                <a:solidFill>
                  <a:srgbClr val="00416D"/>
                </a:solidFill>
                <a:ea typeface="MS PGothic"/>
              </a:rPr>
              <a:t>	RESPONSABLE DE LA CONTRATACIÓN POR DESASTRES Y/O EMERGENCIAS</a:t>
            </a:r>
          </a:p>
          <a:p>
            <a:pPr>
              <a:lnSpc>
                <a:spcPct val="80000"/>
              </a:lnSpc>
              <a:buFont typeface="Arial" charset="0"/>
              <a:buNone/>
            </a:pPr>
            <a:endParaRPr lang="es-ES" sz="1800" b="1" smtClean="0">
              <a:solidFill>
                <a:srgbClr val="00416D"/>
              </a:solidFill>
              <a:ea typeface="MS PGothic"/>
            </a:endParaRPr>
          </a:p>
          <a:p>
            <a:pPr algn="just">
              <a:lnSpc>
                <a:spcPct val="80000"/>
              </a:lnSpc>
              <a:buFont typeface="Arial" charset="0"/>
              <a:buNone/>
            </a:pPr>
            <a:r>
              <a:rPr lang="es-ES" sz="1800" smtClean="0">
                <a:solidFill>
                  <a:srgbClr val="00416D"/>
                </a:solidFill>
                <a:ea typeface="MS PGothic"/>
              </a:rPr>
              <a:t>	</a:t>
            </a:r>
            <a:r>
              <a:rPr lang="es-ES" sz="2000" smtClean="0">
                <a:solidFill>
                  <a:srgbClr val="00416D"/>
                </a:solidFill>
                <a:ea typeface="MS PGothic"/>
              </a:rPr>
              <a:t>La MAE de la entidad es responsable de las contrataciones por desastres y/o emergencias.</a:t>
            </a:r>
          </a:p>
          <a:p>
            <a:pPr>
              <a:lnSpc>
                <a:spcPct val="80000"/>
              </a:lnSpc>
              <a:buFont typeface="Arial" charset="0"/>
              <a:buNone/>
            </a:pPr>
            <a:endParaRPr lang="es-ES" sz="2000" smtClean="0">
              <a:solidFill>
                <a:srgbClr val="00416D"/>
              </a:solidFill>
              <a:ea typeface="MS PGothic"/>
            </a:endParaRPr>
          </a:p>
        </p:txBody>
      </p:sp>
      <p:sp>
        <p:nvSpPr>
          <p:cNvPr id="26627" name="3 Marcador de número de diapositiva"/>
          <p:cNvSpPr>
            <a:spLocks noGrp="1"/>
          </p:cNvSpPr>
          <p:nvPr>
            <p:ph type="sldNum" sz="quarter" idx="11"/>
          </p:nvPr>
        </p:nvSpPr>
        <p:spPr>
          <a:noFill/>
        </p:spPr>
        <p:txBody>
          <a:bodyPr/>
          <a:lstStyle/>
          <a:p>
            <a:fld id="{4989DF55-9CAF-4F99-9003-DA1C5A381457}" type="slidenum">
              <a:rPr lang="en-US" smtClean="0">
                <a:latin typeface="Helvetica Neue"/>
                <a:ea typeface="Helvetica Neue"/>
                <a:cs typeface="Helvetica Neue"/>
              </a:rPr>
              <a:pPr/>
              <a:t>11</a:t>
            </a:fld>
            <a:endParaRPr lang="en-US" smtClean="0">
              <a:latin typeface="Helvetica Neue"/>
              <a:ea typeface="Helvetica Neue"/>
              <a:cs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a:xfrm>
            <a:off x="928688" y="152400"/>
            <a:ext cx="8072437" cy="914400"/>
          </a:xfrm>
        </p:spPr>
        <p:txBody>
          <a:bodyPr/>
          <a:lstStyle/>
          <a:p>
            <a:pPr algn="l"/>
            <a:r>
              <a:rPr lang="es-ES" smtClean="0">
                <a:ea typeface="MS PGothic"/>
              </a:rPr>
              <a:t>Empresas Publicas Nacionales Estratégicas - EPNE</a:t>
            </a:r>
          </a:p>
        </p:txBody>
      </p:sp>
      <p:sp>
        <p:nvSpPr>
          <p:cNvPr id="18435" name="2 Marcador de contenido"/>
          <p:cNvSpPr>
            <a:spLocks noGrp="1"/>
          </p:cNvSpPr>
          <p:nvPr>
            <p:ph idx="1"/>
          </p:nvPr>
        </p:nvSpPr>
        <p:spPr>
          <a:xfrm>
            <a:off x="500063" y="1000125"/>
            <a:ext cx="8429625" cy="4929188"/>
          </a:xfrm>
        </p:spPr>
        <p:txBody>
          <a:bodyPr/>
          <a:lstStyle/>
          <a:p>
            <a:pPr marL="0" indent="0" algn="just">
              <a:lnSpc>
                <a:spcPct val="80000"/>
              </a:lnSpc>
              <a:buFont typeface="Arial" charset="0"/>
              <a:buNone/>
            </a:pPr>
            <a:r>
              <a:rPr lang="es-ES" sz="2000" smtClean="0">
                <a:solidFill>
                  <a:srgbClr val="00416D"/>
                </a:solidFill>
                <a:ea typeface="MS PGothic"/>
              </a:rPr>
              <a:t>Las EPNE podrán realizar la:</a:t>
            </a:r>
          </a:p>
          <a:p>
            <a:pPr marL="0" indent="0" algn="just">
              <a:lnSpc>
                <a:spcPct val="80000"/>
              </a:lnSpc>
              <a:buFont typeface="Arial" charset="0"/>
              <a:buNone/>
            </a:pPr>
            <a:endParaRPr lang="es-ES" sz="2000" smtClean="0">
              <a:solidFill>
                <a:srgbClr val="00416D"/>
              </a:solidFill>
              <a:ea typeface="MS PGothic"/>
            </a:endParaRPr>
          </a:p>
          <a:p>
            <a:pPr marL="0" indent="0" algn="just">
              <a:lnSpc>
                <a:spcPct val="80000"/>
              </a:lnSpc>
              <a:buFont typeface="Arial" charset="0"/>
              <a:buNone/>
            </a:pPr>
            <a:r>
              <a:rPr lang="es-ES" sz="2000" smtClean="0">
                <a:solidFill>
                  <a:srgbClr val="00416D"/>
                </a:solidFill>
                <a:ea typeface="MS PGothic"/>
              </a:rPr>
              <a:t>a) Contratación Directa de bienes y servicios</a:t>
            </a:r>
          </a:p>
          <a:p>
            <a:pPr marL="0" indent="0" algn="just">
              <a:lnSpc>
                <a:spcPct val="80000"/>
              </a:lnSpc>
              <a:buFont typeface="Arial" charset="0"/>
              <a:buNone/>
            </a:pPr>
            <a:r>
              <a:rPr lang="es-ES" sz="2000" smtClean="0">
                <a:solidFill>
                  <a:srgbClr val="00416D"/>
                </a:solidFill>
                <a:ea typeface="MS PGothic"/>
              </a:rPr>
              <a:t>b) Efectuar de acuerdo a sus procesos productivos y disponibilidad de recursos, la contratación directa de maquinaria y equipo reacondicionado.</a:t>
            </a:r>
          </a:p>
          <a:p>
            <a:pPr marL="0" indent="0" algn="just">
              <a:lnSpc>
                <a:spcPct val="80000"/>
              </a:lnSpc>
              <a:buFont typeface="Arial" charset="0"/>
              <a:buNone/>
            </a:pPr>
            <a:r>
              <a:rPr lang="es-ES" sz="2000" smtClean="0">
                <a:solidFill>
                  <a:srgbClr val="00416D"/>
                </a:solidFill>
                <a:ea typeface="MS PGothic"/>
              </a:rPr>
              <a:t>d) Realizar la ejecución directa de obras de infraestructura productiva.</a:t>
            </a:r>
          </a:p>
          <a:p>
            <a:pPr marL="0" indent="0" algn="just">
              <a:lnSpc>
                <a:spcPct val="80000"/>
              </a:lnSpc>
            </a:pPr>
            <a:endParaRPr lang="es-ES" sz="2000" smtClean="0">
              <a:solidFill>
                <a:srgbClr val="00416D"/>
              </a:solidFill>
              <a:ea typeface="MS PGothic"/>
            </a:endParaRPr>
          </a:p>
          <a:p>
            <a:pPr marL="0" indent="0" algn="just">
              <a:lnSpc>
                <a:spcPct val="80000"/>
              </a:lnSpc>
              <a:buFont typeface="Arial" charset="0"/>
              <a:buNone/>
            </a:pPr>
            <a:r>
              <a:rPr lang="es-ES" sz="2000" smtClean="0">
                <a:solidFill>
                  <a:srgbClr val="00416D"/>
                </a:solidFill>
                <a:ea typeface="MS PGothic"/>
              </a:rPr>
              <a:t>Los procedimientos, garantías, porcentajes de anticipo y demás condiciones para estas contrataciones deberán ser reglamentados por cada EPNE en su RE-SABS-EPNE y compatibilizados por el Órgano Rector. </a:t>
            </a:r>
          </a:p>
          <a:p>
            <a:pPr marL="0" indent="0" algn="just">
              <a:lnSpc>
                <a:spcPct val="80000"/>
              </a:lnSpc>
              <a:buFont typeface="Arial" charset="0"/>
              <a:buNone/>
            </a:pPr>
            <a:endParaRPr lang="es-ES" sz="2000" smtClean="0">
              <a:solidFill>
                <a:srgbClr val="00416D"/>
              </a:solidFill>
              <a:ea typeface="MS PGothic"/>
            </a:endParaRPr>
          </a:p>
          <a:p>
            <a:pPr marL="0" indent="0">
              <a:lnSpc>
                <a:spcPct val="80000"/>
              </a:lnSpc>
              <a:buFont typeface="Arial" charset="0"/>
              <a:buNone/>
            </a:pPr>
            <a:endParaRPr lang="es-ES" sz="2000" smtClean="0">
              <a:solidFill>
                <a:srgbClr val="00416D"/>
              </a:solidFill>
              <a:ea typeface="MS PGothic"/>
            </a:endParaRPr>
          </a:p>
        </p:txBody>
      </p:sp>
      <p:sp>
        <p:nvSpPr>
          <p:cNvPr id="27651" name="3 Marcador de número de diapositiva"/>
          <p:cNvSpPr>
            <a:spLocks noGrp="1"/>
          </p:cNvSpPr>
          <p:nvPr>
            <p:ph type="sldNum" sz="quarter" idx="11"/>
          </p:nvPr>
        </p:nvSpPr>
        <p:spPr>
          <a:noFill/>
        </p:spPr>
        <p:txBody>
          <a:bodyPr/>
          <a:lstStyle/>
          <a:p>
            <a:fld id="{E71A39C3-6E64-4245-AB16-C24BD49B78CC}" type="slidenum">
              <a:rPr lang="en-US" smtClean="0">
                <a:latin typeface="Helvetica Neue"/>
                <a:ea typeface="Helvetica Neue"/>
                <a:cs typeface="Helvetica Neue"/>
              </a:rPr>
              <a:pPr/>
              <a:t>12</a:t>
            </a:fld>
            <a:endParaRPr lang="en-US" smtClean="0">
              <a:latin typeface="Helvetica Neue"/>
              <a:ea typeface="Helvetica Neue"/>
              <a:cs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a:xfrm>
            <a:off x="928688" y="152400"/>
            <a:ext cx="8072437" cy="914400"/>
          </a:xfrm>
        </p:spPr>
        <p:txBody>
          <a:bodyPr/>
          <a:lstStyle/>
          <a:p>
            <a:pPr algn="l"/>
            <a:r>
              <a:rPr lang="es-ES" smtClean="0">
                <a:ea typeface="MS PGothic"/>
              </a:rPr>
              <a:t>Contratos</a:t>
            </a:r>
          </a:p>
        </p:txBody>
      </p:sp>
      <p:sp>
        <p:nvSpPr>
          <p:cNvPr id="18435" name="2 Marcador de contenido"/>
          <p:cNvSpPr>
            <a:spLocks noGrp="1"/>
          </p:cNvSpPr>
          <p:nvPr>
            <p:ph idx="1"/>
          </p:nvPr>
        </p:nvSpPr>
        <p:spPr>
          <a:xfrm>
            <a:off x="500063" y="1000125"/>
            <a:ext cx="8429625" cy="4929188"/>
          </a:xfrm>
        </p:spPr>
        <p:txBody>
          <a:bodyPr/>
          <a:lstStyle/>
          <a:p>
            <a:pPr algn="just">
              <a:lnSpc>
                <a:spcPct val="80000"/>
              </a:lnSpc>
              <a:buFont typeface="Arial" charset="0"/>
              <a:buNone/>
            </a:pPr>
            <a:r>
              <a:rPr lang="es-ES" sz="1800" b="1" smtClean="0">
                <a:solidFill>
                  <a:srgbClr val="00416D"/>
                </a:solidFill>
                <a:ea typeface="MS PGothic"/>
              </a:rPr>
              <a:t>MODIFICACIONES AL CONTRATO </a:t>
            </a:r>
            <a:endParaRPr lang="es-ES" sz="1800" smtClean="0">
              <a:solidFill>
                <a:srgbClr val="00416D"/>
              </a:solidFill>
              <a:ea typeface="MS PGothic"/>
            </a:endParaRPr>
          </a:p>
          <a:p>
            <a:pPr algn="just">
              <a:lnSpc>
                <a:spcPct val="80000"/>
              </a:lnSpc>
              <a:buFont typeface="Arial" charset="0"/>
              <a:buNone/>
            </a:pPr>
            <a:r>
              <a:rPr lang="es-ES" sz="2000" smtClean="0">
                <a:solidFill>
                  <a:srgbClr val="00416D"/>
                </a:solidFill>
                <a:ea typeface="MS PGothic"/>
              </a:rPr>
              <a:t>a) </a:t>
            </a:r>
            <a:r>
              <a:rPr lang="es-ES" sz="2000" b="1" smtClean="0">
                <a:solidFill>
                  <a:srgbClr val="00416D"/>
                </a:solidFill>
                <a:ea typeface="MS PGothic"/>
              </a:rPr>
              <a:t>Contrato Modificatorio. </a:t>
            </a:r>
            <a:r>
              <a:rPr lang="es-ES" sz="2000" smtClean="0">
                <a:solidFill>
                  <a:srgbClr val="00416D"/>
                </a:solidFill>
                <a:ea typeface="MS PGothic"/>
              </a:rPr>
              <a:t>Es aplicable cuando afecte el alcance, monto y/o plazo del contrato.</a:t>
            </a:r>
          </a:p>
          <a:p>
            <a:pPr algn="just">
              <a:lnSpc>
                <a:spcPct val="80000"/>
              </a:lnSpc>
              <a:buFont typeface="Arial" charset="0"/>
              <a:buNone/>
            </a:pPr>
            <a:r>
              <a:rPr lang="es-ES" sz="2000" smtClean="0">
                <a:solidFill>
                  <a:srgbClr val="00416D"/>
                </a:solidFill>
                <a:ea typeface="MS PGothic"/>
              </a:rPr>
              <a:t>	Se podrán realizar uno o varios contratos modificatorios, que sumados no deberán exceder el diez por ciento (10%) del monto del contrato principal.</a:t>
            </a:r>
          </a:p>
          <a:p>
            <a:pPr algn="just">
              <a:lnSpc>
                <a:spcPct val="80000"/>
              </a:lnSpc>
              <a:buFont typeface="Arial" charset="0"/>
              <a:buNone/>
            </a:pPr>
            <a:r>
              <a:rPr lang="es-ES" sz="2000" smtClean="0">
                <a:solidFill>
                  <a:srgbClr val="00416D"/>
                </a:solidFill>
                <a:ea typeface="MS PGothic"/>
              </a:rPr>
              <a:t>b) </a:t>
            </a:r>
            <a:r>
              <a:rPr lang="es-ES" sz="2000" b="1" smtClean="0">
                <a:solidFill>
                  <a:srgbClr val="00416D"/>
                </a:solidFill>
                <a:ea typeface="MS PGothic"/>
              </a:rPr>
              <a:t>Contrato Modificatorio para Consultores Individuales de Línea</a:t>
            </a:r>
            <a:r>
              <a:rPr lang="es-ES" sz="2000" smtClean="0">
                <a:solidFill>
                  <a:srgbClr val="00416D"/>
                </a:solidFill>
                <a:ea typeface="MS PGothic"/>
              </a:rPr>
              <a:t>. Esta modificación podrá realizarse hasta un máximo de dos (2) veces, no debiendo exceder el plazo de cada modificación al establecido en el contrato principal.</a:t>
            </a:r>
          </a:p>
          <a:p>
            <a:pPr algn="just">
              <a:lnSpc>
                <a:spcPct val="80000"/>
              </a:lnSpc>
              <a:buFont typeface="Arial" charset="0"/>
              <a:buNone/>
            </a:pPr>
            <a:r>
              <a:rPr lang="es-ES" sz="2000" smtClean="0">
                <a:solidFill>
                  <a:srgbClr val="00416D"/>
                </a:solidFill>
                <a:ea typeface="MS PGothic"/>
              </a:rPr>
              <a:t>c) </a:t>
            </a:r>
            <a:r>
              <a:rPr lang="es-ES" sz="2000" b="1" smtClean="0">
                <a:solidFill>
                  <a:srgbClr val="00416D"/>
                </a:solidFill>
                <a:ea typeface="MS PGothic"/>
              </a:rPr>
              <a:t>Contrato Modificatorio para Servicios Generales Recurrentes.</a:t>
            </a:r>
            <a:endParaRPr lang="es-ES" sz="2000" smtClean="0">
              <a:solidFill>
                <a:srgbClr val="00416D"/>
              </a:solidFill>
              <a:ea typeface="MS PGothic"/>
            </a:endParaRPr>
          </a:p>
          <a:p>
            <a:pPr algn="just">
              <a:lnSpc>
                <a:spcPct val="80000"/>
              </a:lnSpc>
              <a:buFont typeface="Arial" charset="0"/>
              <a:buNone/>
            </a:pPr>
            <a:r>
              <a:rPr lang="es-ES" sz="2000" smtClean="0">
                <a:solidFill>
                  <a:srgbClr val="00416D"/>
                </a:solidFill>
                <a:ea typeface="MS PGothic"/>
              </a:rPr>
              <a:t>	Esta modificación podrá realizarse por una (1) sola vez, no debiendo exceder el plazo establecido en el contrato principal.</a:t>
            </a:r>
          </a:p>
          <a:p>
            <a:pPr algn="just">
              <a:lnSpc>
                <a:spcPct val="80000"/>
              </a:lnSpc>
              <a:buFont typeface="Arial" charset="0"/>
              <a:buNone/>
            </a:pPr>
            <a:r>
              <a:rPr lang="es-ES" sz="2000" smtClean="0">
                <a:solidFill>
                  <a:srgbClr val="00416D"/>
                </a:solidFill>
                <a:ea typeface="MS PGothic"/>
              </a:rPr>
              <a:t>d) </a:t>
            </a:r>
            <a:r>
              <a:rPr lang="es-ES" sz="2000" b="1" smtClean="0">
                <a:solidFill>
                  <a:srgbClr val="00416D"/>
                </a:solidFill>
                <a:ea typeface="MS PGothic"/>
              </a:rPr>
              <a:t>Órdenes de Cambio. </a:t>
            </a:r>
            <a:r>
              <a:rPr lang="es-ES" sz="2000" smtClean="0">
                <a:solidFill>
                  <a:srgbClr val="00416D"/>
                </a:solidFill>
                <a:ea typeface="MS PGothic"/>
              </a:rPr>
              <a:t>Se utilizará únicamente para la contratación de obras. </a:t>
            </a:r>
          </a:p>
          <a:p>
            <a:pPr algn="just">
              <a:lnSpc>
                <a:spcPct val="80000"/>
              </a:lnSpc>
              <a:buFont typeface="Arial" charset="0"/>
              <a:buNone/>
            </a:pPr>
            <a:r>
              <a:rPr lang="es-ES" sz="2000" smtClean="0">
                <a:solidFill>
                  <a:srgbClr val="00416D"/>
                </a:solidFill>
                <a:ea typeface="MS PGothic"/>
              </a:rPr>
              <a:t>	Es aplicable cuando la modificación a ser introducida implique una modificación del precio del contrato o plazo del mismo, sin dar lugar al incremento de los precios unitarios ni creación de nuevos ítems.</a:t>
            </a:r>
          </a:p>
          <a:p>
            <a:pPr algn="just">
              <a:lnSpc>
                <a:spcPct val="80000"/>
              </a:lnSpc>
              <a:buFont typeface="Arial" charset="0"/>
              <a:buNone/>
            </a:pPr>
            <a:endParaRPr lang="es-ES" sz="2000" smtClean="0">
              <a:solidFill>
                <a:srgbClr val="00416D"/>
              </a:solidFill>
              <a:ea typeface="MS PGothic"/>
            </a:endParaRPr>
          </a:p>
        </p:txBody>
      </p:sp>
      <p:sp>
        <p:nvSpPr>
          <p:cNvPr id="28675" name="3 Marcador de número de diapositiva"/>
          <p:cNvSpPr>
            <a:spLocks noGrp="1"/>
          </p:cNvSpPr>
          <p:nvPr>
            <p:ph type="sldNum" sz="quarter" idx="11"/>
          </p:nvPr>
        </p:nvSpPr>
        <p:spPr>
          <a:noFill/>
        </p:spPr>
        <p:txBody>
          <a:bodyPr/>
          <a:lstStyle/>
          <a:p>
            <a:fld id="{E005ED9F-F9EE-446C-A6E1-D58D0B9A4406}" type="slidenum">
              <a:rPr lang="en-US" smtClean="0">
                <a:latin typeface="Helvetica Neue"/>
                <a:ea typeface="Helvetica Neue"/>
                <a:cs typeface="Helvetica Neue"/>
              </a:rPr>
              <a:pPr/>
              <a:t>13</a:t>
            </a:fld>
            <a:endParaRPr lang="en-US" smtClean="0">
              <a:latin typeface="Helvetica Neue"/>
              <a:ea typeface="Helvetica Neue"/>
              <a:cs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a:xfrm>
            <a:off x="928688" y="152400"/>
            <a:ext cx="8072437" cy="914400"/>
          </a:xfrm>
        </p:spPr>
        <p:txBody>
          <a:bodyPr/>
          <a:lstStyle/>
          <a:p>
            <a:pPr algn="l"/>
            <a:r>
              <a:rPr lang="es-ES" smtClean="0">
                <a:ea typeface="MS PGothic"/>
              </a:rPr>
              <a:t>Recurso Administrativo de Impugnación</a:t>
            </a:r>
          </a:p>
        </p:txBody>
      </p:sp>
      <p:sp>
        <p:nvSpPr>
          <p:cNvPr id="18435" name="2 Marcador de contenido"/>
          <p:cNvSpPr>
            <a:spLocks noGrp="1"/>
          </p:cNvSpPr>
          <p:nvPr>
            <p:ph idx="1"/>
          </p:nvPr>
        </p:nvSpPr>
        <p:spPr>
          <a:xfrm>
            <a:off x="500063" y="1000125"/>
            <a:ext cx="8429625" cy="4929188"/>
          </a:xfrm>
        </p:spPr>
        <p:txBody>
          <a:bodyPr/>
          <a:lstStyle/>
          <a:p>
            <a:pPr>
              <a:lnSpc>
                <a:spcPct val="80000"/>
              </a:lnSpc>
              <a:buFont typeface="Arial" charset="0"/>
              <a:buNone/>
            </a:pPr>
            <a:r>
              <a:rPr lang="es-ES" sz="1800" b="1" smtClean="0">
                <a:solidFill>
                  <a:srgbClr val="00416D"/>
                </a:solidFill>
                <a:ea typeface="MS PGothic"/>
              </a:rPr>
              <a:t>PROCEDENCIA </a:t>
            </a:r>
          </a:p>
          <a:p>
            <a:pPr>
              <a:lnSpc>
                <a:spcPct val="80000"/>
              </a:lnSpc>
              <a:buFont typeface="Arial" charset="0"/>
              <a:buNone/>
            </a:pPr>
            <a:endParaRPr lang="es-ES" sz="1800" smtClean="0">
              <a:solidFill>
                <a:srgbClr val="00416D"/>
              </a:solidFill>
              <a:ea typeface="MS PGothic"/>
            </a:endParaRPr>
          </a:p>
          <a:p>
            <a:pPr>
              <a:lnSpc>
                <a:spcPct val="80000"/>
              </a:lnSpc>
              <a:buFont typeface="Arial" charset="0"/>
              <a:buNone/>
            </a:pPr>
            <a:r>
              <a:rPr lang="es-ES" sz="2000" smtClean="0">
                <a:solidFill>
                  <a:srgbClr val="00416D"/>
                </a:solidFill>
                <a:ea typeface="MS PGothic"/>
              </a:rPr>
              <a:t>a) Licitación Pública, contra las siguientes Resoluciones:</a:t>
            </a:r>
          </a:p>
          <a:p>
            <a:pPr>
              <a:lnSpc>
                <a:spcPct val="80000"/>
              </a:lnSpc>
              <a:buFont typeface="Arial" charset="0"/>
              <a:buNone/>
            </a:pPr>
            <a:r>
              <a:rPr lang="es-ES" sz="2000" smtClean="0">
                <a:solidFill>
                  <a:srgbClr val="00416D"/>
                </a:solidFill>
                <a:ea typeface="MS PGothic"/>
              </a:rPr>
              <a:t>	i. Resolución que aprueba el DBC;</a:t>
            </a:r>
          </a:p>
          <a:p>
            <a:pPr>
              <a:lnSpc>
                <a:spcPct val="80000"/>
              </a:lnSpc>
              <a:buFont typeface="Arial" charset="0"/>
              <a:buNone/>
            </a:pPr>
            <a:r>
              <a:rPr lang="es-ES" sz="2000" smtClean="0">
                <a:solidFill>
                  <a:srgbClr val="00416D"/>
                </a:solidFill>
                <a:ea typeface="MS PGothic"/>
              </a:rPr>
              <a:t>	ii. Resolución de Adjudicación;</a:t>
            </a:r>
          </a:p>
          <a:p>
            <a:pPr>
              <a:lnSpc>
                <a:spcPct val="80000"/>
              </a:lnSpc>
              <a:buFont typeface="Arial" charset="0"/>
              <a:buNone/>
            </a:pPr>
            <a:r>
              <a:rPr lang="es-ES" sz="2000" smtClean="0">
                <a:solidFill>
                  <a:srgbClr val="00416D"/>
                </a:solidFill>
                <a:ea typeface="MS PGothic"/>
              </a:rPr>
              <a:t>	iii. Resolución de Declaratoria Desierta.</a:t>
            </a:r>
          </a:p>
          <a:p>
            <a:pPr>
              <a:lnSpc>
                <a:spcPct val="80000"/>
              </a:lnSpc>
              <a:buFont typeface="Arial" charset="0"/>
              <a:buNone/>
            </a:pPr>
            <a:endParaRPr lang="es-ES" sz="2000" smtClean="0">
              <a:solidFill>
                <a:srgbClr val="00416D"/>
              </a:solidFill>
              <a:ea typeface="MS PGothic"/>
            </a:endParaRPr>
          </a:p>
          <a:p>
            <a:pPr>
              <a:lnSpc>
                <a:spcPct val="80000"/>
              </a:lnSpc>
              <a:buFont typeface="Arial" charset="0"/>
              <a:buNone/>
            </a:pPr>
            <a:r>
              <a:rPr lang="es-ES" sz="2000" smtClean="0">
                <a:solidFill>
                  <a:srgbClr val="00416D"/>
                </a:solidFill>
                <a:ea typeface="MS PGothic"/>
              </a:rPr>
              <a:t>b) ANPE para montos mayores a Bs200.000.- contra las siguientes Resoluciones:</a:t>
            </a:r>
          </a:p>
          <a:p>
            <a:pPr>
              <a:lnSpc>
                <a:spcPct val="80000"/>
              </a:lnSpc>
              <a:buFont typeface="Arial" charset="0"/>
              <a:buNone/>
            </a:pPr>
            <a:r>
              <a:rPr lang="es-ES" sz="2000" smtClean="0">
                <a:solidFill>
                  <a:srgbClr val="00416D"/>
                </a:solidFill>
                <a:ea typeface="MS PGothic"/>
              </a:rPr>
              <a:t>	i. Resolución de Adjudicación;</a:t>
            </a:r>
          </a:p>
          <a:p>
            <a:pPr>
              <a:lnSpc>
                <a:spcPct val="80000"/>
              </a:lnSpc>
              <a:buFont typeface="Arial" charset="0"/>
              <a:buNone/>
            </a:pPr>
            <a:r>
              <a:rPr lang="es-ES" sz="2000" smtClean="0">
                <a:solidFill>
                  <a:srgbClr val="00416D"/>
                </a:solidFill>
                <a:ea typeface="MS PGothic"/>
              </a:rPr>
              <a:t>	ii. Resolución de Declaratoria Desierta.</a:t>
            </a:r>
          </a:p>
          <a:p>
            <a:pPr>
              <a:lnSpc>
                <a:spcPct val="80000"/>
              </a:lnSpc>
              <a:buFont typeface="Arial" charset="0"/>
              <a:buNone/>
            </a:pPr>
            <a:endParaRPr lang="es-ES" sz="2000" smtClean="0">
              <a:solidFill>
                <a:srgbClr val="00416D"/>
              </a:solidFill>
              <a:ea typeface="MS PGothic"/>
            </a:endParaRPr>
          </a:p>
          <a:p>
            <a:pPr>
              <a:lnSpc>
                <a:spcPct val="80000"/>
              </a:lnSpc>
              <a:buFont typeface="Arial" charset="0"/>
              <a:buNone/>
            </a:pPr>
            <a:endParaRPr lang="es-ES" sz="1800" smtClean="0">
              <a:solidFill>
                <a:srgbClr val="00416D"/>
              </a:solidFill>
              <a:ea typeface="MS PGothic"/>
            </a:endParaRPr>
          </a:p>
        </p:txBody>
      </p:sp>
      <p:sp>
        <p:nvSpPr>
          <p:cNvPr id="30723" name="3 Marcador de número de diapositiva"/>
          <p:cNvSpPr>
            <a:spLocks noGrp="1"/>
          </p:cNvSpPr>
          <p:nvPr>
            <p:ph type="sldNum" sz="quarter" idx="11"/>
          </p:nvPr>
        </p:nvSpPr>
        <p:spPr>
          <a:noFill/>
        </p:spPr>
        <p:txBody>
          <a:bodyPr/>
          <a:lstStyle/>
          <a:p>
            <a:fld id="{609FC342-A47C-48F5-983C-251711929DB7}" type="slidenum">
              <a:rPr lang="en-US" smtClean="0">
                <a:latin typeface="Helvetica Neue"/>
                <a:ea typeface="Helvetica Neue"/>
                <a:cs typeface="Helvetica Neue"/>
              </a:rPr>
              <a:pPr/>
              <a:t>14</a:t>
            </a:fld>
            <a:endParaRPr lang="en-US" smtClean="0">
              <a:latin typeface="Helvetica Neue"/>
              <a:ea typeface="Helvetica Neue"/>
              <a:cs typeface="Helvetica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9200" y="2514600"/>
            <a:ext cx="5781675" cy="1485900"/>
          </a:xfrm>
        </p:spPr>
        <p:txBody>
          <a:bodyPr/>
          <a:lstStyle/>
          <a:p>
            <a:pPr>
              <a:defRPr/>
            </a:pPr>
            <a:r>
              <a:rPr lang="en-US" sz="8000" dirty="0" smtClean="0">
                <a:latin typeface="Helvetica Neue" pitchFamily="-65" charset="0"/>
                <a:ea typeface="ＭＳ Ｐゴシック" pitchFamily="-65" charset="-128"/>
              </a:rPr>
              <a:t>Gracias…...</a:t>
            </a:r>
            <a:endParaRPr lang="en-US" sz="8000" dirty="0">
              <a:latin typeface="Helvetica Neue" pitchFamily="-65" charset="0"/>
              <a:ea typeface="ＭＳ Ｐゴシック" pitchFamily="-65" charset="-128"/>
            </a:endParaRPr>
          </a:p>
        </p:txBody>
      </p:sp>
      <p:sp>
        <p:nvSpPr>
          <p:cNvPr id="32770" name="Slide Number Placeholder 2"/>
          <p:cNvSpPr>
            <a:spLocks noGrp="1"/>
          </p:cNvSpPr>
          <p:nvPr>
            <p:ph type="sldNum" sz="quarter" idx="11"/>
          </p:nvPr>
        </p:nvSpPr>
        <p:spPr>
          <a:noFill/>
        </p:spPr>
        <p:txBody>
          <a:bodyPr/>
          <a:lstStyle/>
          <a:p>
            <a:fld id="{AEC5E5A5-23D3-4B78-A53B-AC4F69FB9503}" type="slidenum">
              <a:rPr lang="en-US" smtClean="0">
                <a:latin typeface="Helvetica Neue"/>
                <a:ea typeface="Helvetica Neue"/>
                <a:cs typeface="Helvetica Neue"/>
              </a:rPr>
              <a:pPr/>
              <a:t>15</a:t>
            </a:fld>
            <a:endParaRPr lang="en-US" smtClean="0">
              <a:latin typeface="Helvetica Neue"/>
              <a:ea typeface="Helvetica Neue"/>
              <a:cs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31 Título"/>
          <p:cNvSpPr>
            <a:spLocks noGrp="1"/>
          </p:cNvSpPr>
          <p:nvPr>
            <p:ph type="title"/>
          </p:nvPr>
        </p:nvSpPr>
        <p:spPr>
          <a:xfrm>
            <a:off x="1143000" y="152400"/>
            <a:ext cx="7696200" cy="914400"/>
          </a:xfrm>
        </p:spPr>
        <p:txBody>
          <a:bodyPr/>
          <a:lstStyle/>
          <a:p>
            <a:pPr algn="l"/>
            <a:r>
              <a:rPr lang="es-ES" smtClean="0">
                <a:ea typeface="MS PGothic"/>
              </a:rPr>
              <a:t>Visión del Decreto Supremo</a:t>
            </a:r>
          </a:p>
        </p:txBody>
      </p:sp>
      <p:sp>
        <p:nvSpPr>
          <p:cNvPr id="15362" name="Slide Number Placeholder 4"/>
          <p:cNvSpPr>
            <a:spLocks noGrp="1"/>
          </p:cNvSpPr>
          <p:nvPr>
            <p:ph type="sldNum" sz="quarter" idx="11"/>
          </p:nvPr>
        </p:nvSpPr>
        <p:spPr>
          <a:noFill/>
        </p:spPr>
        <p:txBody>
          <a:bodyPr/>
          <a:lstStyle/>
          <a:p>
            <a:fld id="{507BCAD7-CEF4-482D-ACEE-785D07B8295E}" type="slidenum">
              <a:rPr lang="en-US" smtClean="0">
                <a:latin typeface="Helvetica Neue"/>
                <a:ea typeface="Helvetica Neue"/>
                <a:cs typeface="Helvetica Neue"/>
              </a:rPr>
              <a:pPr/>
              <a:t>2</a:t>
            </a:fld>
            <a:endParaRPr lang="en-US" smtClean="0">
              <a:latin typeface="Helvetica Neue"/>
              <a:ea typeface="Helvetica Neue"/>
              <a:cs typeface="Helvetica Neue"/>
            </a:endParaRPr>
          </a:p>
        </p:txBody>
      </p:sp>
      <p:grpSp>
        <p:nvGrpSpPr>
          <p:cNvPr id="15363" name="6 Grupo"/>
          <p:cNvGrpSpPr>
            <a:grpSpLocks/>
          </p:cNvGrpSpPr>
          <p:nvPr/>
        </p:nvGrpSpPr>
        <p:grpSpPr bwMode="auto">
          <a:xfrm>
            <a:off x="2771775" y="1052513"/>
            <a:ext cx="3313113" cy="1081087"/>
            <a:chOff x="2887020" y="23726"/>
            <a:chExt cx="2470830" cy="949780"/>
          </a:xfrm>
        </p:grpSpPr>
        <p:sp>
          <p:nvSpPr>
            <p:cNvPr id="27" name="26 Rectángulo redondeado"/>
            <p:cNvSpPr/>
            <p:nvPr/>
          </p:nvSpPr>
          <p:spPr>
            <a:xfrm>
              <a:off x="2887020" y="23726"/>
              <a:ext cx="2470830" cy="94978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8" name="27 Rectángulo"/>
            <p:cNvSpPr/>
            <p:nvPr/>
          </p:nvSpPr>
          <p:spPr>
            <a:xfrm>
              <a:off x="2933193" y="69750"/>
              <a:ext cx="2378484" cy="857732"/>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anchor="ctr"/>
            <a:lstStyle/>
            <a:p>
              <a:pPr algn="ctr" defTabSz="800100">
                <a:lnSpc>
                  <a:spcPct val="90000"/>
                </a:lnSpc>
                <a:spcAft>
                  <a:spcPct val="35000"/>
                </a:spcAft>
              </a:pPr>
              <a:r>
                <a:rPr lang="es-BO" sz="1800">
                  <a:solidFill>
                    <a:srgbClr val="FFFFFF"/>
                  </a:solidFill>
                  <a:cs typeface="Arial" charset="0"/>
                </a:rPr>
                <a:t>Generar Oportunidades de producción y empleo a los pequeños y medianos productores</a:t>
              </a:r>
              <a:endParaRPr lang="es-ES" sz="1800">
                <a:solidFill>
                  <a:srgbClr val="FFFFFF"/>
                </a:solidFill>
                <a:cs typeface="Arial" charset="0"/>
              </a:endParaRPr>
            </a:p>
          </p:txBody>
        </p:sp>
      </p:grpSp>
      <p:grpSp>
        <p:nvGrpSpPr>
          <p:cNvPr id="15364" name="8 Grupo"/>
          <p:cNvGrpSpPr>
            <a:grpSpLocks/>
          </p:cNvGrpSpPr>
          <p:nvPr/>
        </p:nvGrpSpPr>
        <p:grpSpPr bwMode="auto">
          <a:xfrm>
            <a:off x="5500688" y="2351088"/>
            <a:ext cx="2270125" cy="863600"/>
            <a:chOff x="4925074" y="1185705"/>
            <a:chExt cx="2270383" cy="863435"/>
          </a:xfrm>
        </p:grpSpPr>
        <p:sp>
          <p:nvSpPr>
            <p:cNvPr id="25" name="24 Rectángulo redondeado"/>
            <p:cNvSpPr/>
            <p:nvPr/>
          </p:nvSpPr>
          <p:spPr>
            <a:xfrm>
              <a:off x="4925074" y="1185705"/>
              <a:ext cx="2270383" cy="863435"/>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6" name="25 Rectángulo"/>
            <p:cNvSpPr/>
            <p:nvPr/>
          </p:nvSpPr>
          <p:spPr>
            <a:xfrm>
              <a:off x="4967941" y="1228559"/>
              <a:ext cx="2184648" cy="77772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Lucha contra la Corrupción</a:t>
              </a:r>
              <a:endParaRPr lang="es-ES" sz="1800" dirty="0"/>
            </a:p>
          </p:txBody>
        </p:sp>
      </p:grpSp>
      <p:grpSp>
        <p:nvGrpSpPr>
          <p:cNvPr id="15365" name="10 Grupo"/>
          <p:cNvGrpSpPr>
            <a:grpSpLocks/>
          </p:cNvGrpSpPr>
          <p:nvPr/>
        </p:nvGrpSpPr>
        <p:grpSpPr bwMode="auto">
          <a:xfrm>
            <a:off x="5143500" y="3779838"/>
            <a:ext cx="2640013" cy="863600"/>
            <a:chOff x="4740261" y="3423319"/>
            <a:chExt cx="2640008" cy="863435"/>
          </a:xfrm>
        </p:grpSpPr>
        <p:sp>
          <p:nvSpPr>
            <p:cNvPr id="23" name="22 Rectángulo redondeado"/>
            <p:cNvSpPr/>
            <p:nvPr/>
          </p:nvSpPr>
          <p:spPr>
            <a:xfrm>
              <a:off x="4740261" y="3423319"/>
              <a:ext cx="2640008" cy="863435"/>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4" name="23 Rectángulo"/>
            <p:cNvSpPr/>
            <p:nvPr/>
          </p:nvSpPr>
          <p:spPr>
            <a:xfrm>
              <a:off x="4783124" y="3466173"/>
              <a:ext cx="2554282" cy="77772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Desburocratizar los procedimientos mediante el ANPE</a:t>
              </a:r>
              <a:endParaRPr lang="es-ES" sz="1800" dirty="0"/>
            </a:p>
          </p:txBody>
        </p:sp>
      </p:grpSp>
      <p:grpSp>
        <p:nvGrpSpPr>
          <p:cNvPr id="15366" name="11 Grupo"/>
          <p:cNvGrpSpPr>
            <a:grpSpLocks/>
          </p:cNvGrpSpPr>
          <p:nvPr/>
        </p:nvGrpSpPr>
        <p:grpSpPr bwMode="auto">
          <a:xfrm>
            <a:off x="1071563" y="3714750"/>
            <a:ext cx="2824162" cy="863600"/>
            <a:chOff x="2710025" y="4542125"/>
            <a:chExt cx="2824821" cy="863435"/>
          </a:xfrm>
        </p:grpSpPr>
        <p:sp>
          <p:nvSpPr>
            <p:cNvPr id="21" name="20 Rectángulo redondeado"/>
            <p:cNvSpPr/>
            <p:nvPr/>
          </p:nvSpPr>
          <p:spPr>
            <a:xfrm>
              <a:off x="2710025" y="4542125"/>
              <a:ext cx="2824821" cy="863435"/>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2" name="21 Rectángulo"/>
            <p:cNvSpPr/>
            <p:nvPr/>
          </p:nvSpPr>
          <p:spPr>
            <a:xfrm>
              <a:off x="2752897" y="4584980"/>
              <a:ext cx="2739077" cy="77772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Facilitar la gestión de las Empresa Públicas Estratégicas</a:t>
              </a:r>
              <a:endParaRPr lang="es-ES" sz="1800" dirty="0"/>
            </a:p>
          </p:txBody>
        </p:sp>
      </p:grpSp>
      <p:grpSp>
        <p:nvGrpSpPr>
          <p:cNvPr id="15367" name="14 Grupo"/>
          <p:cNvGrpSpPr>
            <a:grpSpLocks/>
          </p:cNvGrpSpPr>
          <p:nvPr/>
        </p:nvGrpSpPr>
        <p:grpSpPr bwMode="auto">
          <a:xfrm>
            <a:off x="1357313" y="2420938"/>
            <a:ext cx="2270125" cy="863600"/>
            <a:chOff x="1049413" y="1185705"/>
            <a:chExt cx="2270383" cy="863435"/>
          </a:xfrm>
        </p:grpSpPr>
        <p:sp>
          <p:nvSpPr>
            <p:cNvPr id="17" name="16 Rectángulo redondeado"/>
            <p:cNvSpPr/>
            <p:nvPr/>
          </p:nvSpPr>
          <p:spPr>
            <a:xfrm>
              <a:off x="1049413" y="1185705"/>
              <a:ext cx="2270383" cy="863435"/>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8" name="17 Rectángulo"/>
            <p:cNvSpPr/>
            <p:nvPr/>
          </p:nvSpPr>
          <p:spPr>
            <a:xfrm>
              <a:off x="1092280" y="1228559"/>
              <a:ext cx="2184648" cy="77772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Compra de producción Nacional</a:t>
              </a:r>
              <a:endParaRPr lang="es-ES" sz="1800" dirty="0"/>
            </a:p>
          </p:txBody>
        </p:sp>
      </p:grpSp>
      <p:grpSp>
        <p:nvGrpSpPr>
          <p:cNvPr id="15368" name="28 Grupo"/>
          <p:cNvGrpSpPr>
            <a:grpSpLocks/>
          </p:cNvGrpSpPr>
          <p:nvPr/>
        </p:nvGrpSpPr>
        <p:grpSpPr bwMode="auto">
          <a:xfrm>
            <a:off x="3071813" y="5000625"/>
            <a:ext cx="2824162" cy="863600"/>
            <a:chOff x="2710025" y="4542125"/>
            <a:chExt cx="2824821" cy="863435"/>
          </a:xfrm>
        </p:grpSpPr>
        <p:sp>
          <p:nvSpPr>
            <p:cNvPr id="30" name="29 Rectángulo redondeado"/>
            <p:cNvSpPr/>
            <p:nvPr/>
          </p:nvSpPr>
          <p:spPr>
            <a:xfrm>
              <a:off x="2710025" y="4542125"/>
              <a:ext cx="2824821" cy="863435"/>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1" name="30 Rectángulo"/>
            <p:cNvSpPr/>
            <p:nvPr/>
          </p:nvSpPr>
          <p:spPr>
            <a:xfrm>
              <a:off x="2752897" y="4584980"/>
              <a:ext cx="2739077" cy="77772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Contrataciones Transparentes</a:t>
              </a:r>
              <a:endParaRPr lang="es-ES" sz="18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8"/>
          <p:cNvSpPr>
            <a:spLocks noGrp="1"/>
          </p:cNvSpPr>
          <p:nvPr>
            <p:ph type="title"/>
          </p:nvPr>
        </p:nvSpPr>
        <p:spPr/>
        <p:txBody>
          <a:bodyPr/>
          <a:lstStyle/>
          <a:p>
            <a:r>
              <a:rPr lang="en-US" smtClean="0">
                <a:ea typeface="MS PGothic"/>
              </a:rPr>
              <a:t>Atribuciones del Organo Rector</a:t>
            </a:r>
          </a:p>
        </p:txBody>
      </p:sp>
      <p:sp>
        <p:nvSpPr>
          <p:cNvPr id="17410" name="Slide Number Placeholder 4"/>
          <p:cNvSpPr>
            <a:spLocks noGrp="1"/>
          </p:cNvSpPr>
          <p:nvPr>
            <p:ph type="sldNum" sz="quarter" idx="11"/>
          </p:nvPr>
        </p:nvSpPr>
        <p:spPr>
          <a:noFill/>
        </p:spPr>
        <p:txBody>
          <a:bodyPr/>
          <a:lstStyle/>
          <a:p>
            <a:fld id="{A9B7EB19-0F60-4566-B4EE-084B1FC2AEA4}" type="slidenum">
              <a:rPr lang="en-US" smtClean="0">
                <a:latin typeface="Helvetica Neue"/>
                <a:ea typeface="Helvetica Neue"/>
                <a:cs typeface="Helvetica Neue"/>
              </a:rPr>
              <a:pPr/>
              <a:t>3</a:t>
            </a:fld>
            <a:endParaRPr lang="en-US" smtClean="0">
              <a:latin typeface="Helvetica Neue"/>
              <a:ea typeface="Helvetica Neue"/>
              <a:cs typeface="Helvetica Neue"/>
            </a:endParaRPr>
          </a:p>
        </p:txBody>
      </p:sp>
      <p:grpSp>
        <p:nvGrpSpPr>
          <p:cNvPr id="17411" name="17 Grupo"/>
          <p:cNvGrpSpPr>
            <a:grpSpLocks/>
          </p:cNvGrpSpPr>
          <p:nvPr/>
        </p:nvGrpSpPr>
        <p:grpSpPr bwMode="auto">
          <a:xfrm>
            <a:off x="1214438" y="1071563"/>
            <a:ext cx="2854325" cy="1285875"/>
            <a:chOff x="2752333" y="928"/>
            <a:chExt cx="2853578" cy="1639407"/>
          </a:xfrm>
        </p:grpSpPr>
        <p:sp>
          <p:nvSpPr>
            <p:cNvPr id="28" name="27 Rectángulo redondeado"/>
            <p:cNvSpPr/>
            <p:nvPr/>
          </p:nvSpPr>
          <p:spPr>
            <a:xfrm>
              <a:off x="2752333" y="928"/>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9" name="28 Rectángulo"/>
            <p:cNvSpPr/>
            <p:nvPr/>
          </p:nvSpPr>
          <p:spPr>
            <a:xfrm>
              <a:off x="2831687" y="79862"/>
              <a:ext cx="2694870" cy="1481538"/>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Revisar, actualizar y emitir reglamentos de las NB-SABS</a:t>
              </a:r>
              <a:endParaRPr lang="es-ES" sz="2000" dirty="0"/>
            </a:p>
          </p:txBody>
        </p:sp>
      </p:grpSp>
      <p:grpSp>
        <p:nvGrpSpPr>
          <p:cNvPr id="17412" name="19 Grupo"/>
          <p:cNvGrpSpPr>
            <a:grpSpLocks/>
          </p:cNvGrpSpPr>
          <p:nvPr/>
        </p:nvGrpSpPr>
        <p:grpSpPr bwMode="auto">
          <a:xfrm>
            <a:off x="4929188" y="4357688"/>
            <a:ext cx="3246437" cy="1638300"/>
            <a:chOff x="4647415" y="3283307"/>
            <a:chExt cx="2853578" cy="1639407"/>
          </a:xfrm>
        </p:grpSpPr>
        <p:sp>
          <p:nvSpPr>
            <p:cNvPr id="26" name="25 Rectángulo redondeado"/>
            <p:cNvSpPr/>
            <p:nvPr/>
          </p:nvSpPr>
          <p:spPr>
            <a:xfrm>
              <a:off x="4647415" y="3283307"/>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7" name="26 Rectángulo"/>
            <p:cNvSpPr/>
            <p:nvPr/>
          </p:nvSpPr>
          <p:spPr>
            <a:xfrm>
              <a:off x="4726952" y="3362736"/>
              <a:ext cx="2694504" cy="1480550"/>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Prestar asistencia técnica de las NB-SABS</a:t>
              </a:r>
              <a:endParaRPr lang="es-ES" sz="2000" b="1" dirty="0"/>
            </a:p>
          </p:txBody>
        </p:sp>
      </p:grpSp>
      <p:grpSp>
        <p:nvGrpSpPr>
          <p:cNvPr id="17413" name="21 Grupo"/>
          <p:cNvGrpSpPr>
            <a:grpSpLocks/>
          </p:cNvGrpSpPr>
          <p:nvPr/>
        </p:nvGrpSpPr>
        <p:grpSpPr bwMode="auto">
          <a:xfrm>
            <a:off x="1214438" y="2643188"/>
            <a:ext cx="2854325" cy="1639887"/>
            <a:chOff x="857251" y="3283307"/>
            <a:chExt cx="2853578" cy="1639407"/>
          </a:xfrm>
        </p:grpSpPr>
        <p:sp>
          <p:nvSpPr>
            <p:cNvPr id="24" name="23 Rectángulo redondeado"/>
            <p:cNvSpPr/>
            <p:nvPr/>
          </p:nvSpPr>
          <p:spPr>
            <a:xfrm>
              <a:off x="857251" y="3283307"/>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5" name="24 Rectángulo"/>
            <p:cNvSpPr/>
            <p:nvPr/>
          </p:nvSpPr>
          <p:spPr>
            <a:xfrm>
              <a:off x="936605" y="3362659"/>
              <a:ext cx="2694870" cy="1480703"/>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Compatibilizar los Reglamentos Específicos de las entidades públicas y EPNES</a:t>
              </a:r>
              <a:endParaRPr lang="es-ES" sz="2000" b="1" dirty="0"/>
            </a:p>
          </p:txBody>
        </p:sp>
      </p:grpSp>
      <p:grpSp>
        <p:nvGrpSpPr>
          <p:cNvPr id="17414" name="17 Grupo"/>
          <p:cNvGrpSpPr>
            <a:grpSpLocks/>
          </p:cNvGrpSpPr>
          <p:nvPr/>
        </p:nvGrpSpPr>
        <p:grpSpPr bwMode="auto">
          <a:xfrm>
            <a:off x="5214938" y="1143000"/>
            <a:ext cx="2854325" cy="1214438"/>
            <a:chOff x="2752333" y="928"/>
            <a:chExt cx="2853578" cy="1639407"/>
          </a:xfrm>
        </p:grpSpPr>
        <p:sp>
          <p:nvSpPr>
            <p:cNvPr id="17" name="16 Rectángulo redondeado"/>
            <p:cNvSpPr/>
            <p:nvPr/>
          </p:nvSpPr>
          <p:spPr>
            <a:xfrm>
              <a:off x="2752333" y="928"/>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8" name="17 Rectángulo"/>
            <p:cNvSpPr/>
            <p:nvPr/>
          </p:nvSpPr>
          <p:spPr>
            <a:xfrm>
              <a:off x="2831687" y="80220"/>
              <a:ext cx="2694870" cy="1480823"/>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Difundir las NB-SABS</a:t>
              </a:r>
              <a:endParaRPr lang="es-ES" sz="2000" dirty="0"/>
            </a:p>
          </p:txBody>
        </p:sp>
      </p:grpSp>
      <p:grpSp>
        <p:nvGrpSpPr>
          <p:cNvPr id="17415" name="21 Grupo"/>
          <p:cNvGrpSpPr>
            <a:grpSpLocks/>
          </p:cNvGrpSpPr>
          <p:nvPr/>
        </p:nvGrpSpPr>
        <p:grpSpPr bwMode="auto">
          <a:xfrm>
            <a:off x="5214938" y="2643188"/>
            <a:ext cx="2854325" cy="1639887"/>
            <a:chOff x="857251" y="3283307"/>
            <a:chExt cx="2853578" cy="1639407"/>
          </a:xfrm>
        </p:grpSpPr>
        <p:sp>
          <p:nvSpPr>
            <p:cNvPr id="22" name="21 Rectángulo redondeado"/>
            <p:cNvSpPr/>
            <p:nvPr/>
          </p:nvSpPr>
          <p:spPr>
            <a:xfrm>
              <a:off x="857251" y="3283307"/>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0" name="29 Rectángulo"/>
            <p:cNvSpPr/>
            <p:nvPr/>
          </p:nvSpPr>
          <p:spPr>
            <a:xfrm>
              <a:off x="936605" y="3362659"/>
              <a:ext cx="2694870" cy="1480703"/>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Vigilar la adecuada  aplicación de las NB-SABS</a:t>
              </a:r>
              <a:endParaRPr lang="es-ES" sz="2000" b="1" dirty="0"/>
            </a:p>
          </p:txBody>
        </p:sp>
      </p:grpSp>
      <p:grpSp>
        <p:nvGrpSpPr>
          <p:cNvPr id="17416" name="21 Grupo"/>
          <p:cNvGrpSpPr>
            <a:grpSpLocks/>
          </p:cNvGrpSpPr>
          <p:nvPr/>
        </p:nvGrpSpPr>
        <p:grpSpPr bwMode="auto">
          <a:xfrm>
            <a:off x="1214438" y="4572000"/>
            <a:ext cx="2854325" cy="1639888"/>
            <a:chOff x="857251" y="3283307"/>
            <a:chExt cx="2853578" cy="1639407"/>
          </a:xfrm>
        </p:grpSpPr>
        <p:sp>
          <p:nvSpPr>
            <p:cNvPr id="32" name="31 Rectángulo redondeado"/>
            <p:cNvSpPr/>
            <p:nvPr/>
          </p:nvSpPr>
          <p:spPr>
            <a:xfrm>
              <a:off x="857251" y="3283307"/>
              <a:ext cx="2853578" cy="1639407"/>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3" name="32 Rectángulo"/>
            <p:cNvSpPr/>
            <p:nvPr/>
          </p:nvSpPr>
          <p:spPr>
            <a:xfrm>
              <a:off x="936605" y="3362659"/>
              <a:ext cx="2694870" cy="1480704"/>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Administrar el SICOES</a:t>
              </a:r>
              <a:endParaRPr lang="es-ES" sz="2000" b="1"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39 Título"/>
          <p:cNvSpPr>
            <a:spLocks noGrp="1"/>
          </p:cNvSpPr>
          <p:nvPr>
            <p:ph type="title"/>
          </p:nvPr>
        </p:nvSpPr>
        <p:spPr>
          <a:xfrm>
            <a:off x="1143000" y="152400"/>
            <a:ext cx="7696200" cy="914400"/>
          </a:xfrm>
        </p:spPr>
        <p:txBody>
          <a:bodyPr/>
          <a:lstStyle/>
          <a:p>
            <a:pPr algn="l"/>
            <a:r>
              <a:rPr lang="es-ES" smtClean="0">
                <a:ea typeface="MS PGothic"/>
              </a:rPr>
              <a:t>Componentes</a:t>
            </a:r>
          </a:p>
        </p:txBody>
      </p:sp>
      <p:sp>
        <p:nvSpPr>
          <p:cNvPr id="16386" name="Slide Number Placeholder 4"/>
          <p:cNvSpPr>
            <a:spLocks noGrp="1"/>
          </p:cNvSpPr>
          <p:nvPr>
            <p:ph type="sldNum" sz="quarter" idx="11"/>
          </p:nvPr>
        </p:nvSpPr>
        <p:spPr>
          <a:noFill/>
        </p:spPr>
        <p:txBody>
          <a:bodyPr/>
          <a:lstStyle/>
          <a:p>
            <a:fld id="{C30DD681-0B11-412D-A11F-E5525281FE0B}" type="slidenum">
              <a:rPr lang="en-US" smtClean="0">
                <a:latin typeface="Helvetica Neue"/>
                <a:ea typeface="Helvetica Neue"/>
                <a:cs typeface="Helvetica Neue"/>
              </a:rPr>
              <a:pPr/>
              <a:t>4</a:t>
            </a:fld>
            <a:endParaRPr lang="en-US" smtClean="0">
              <a:latin typeface="Helvetica Neue"/>
              <a:ea typeface="Helvetica Neue"/>
              <a:cs typeface="Helvetica Neue"/>
            </a:endParaRPr>
          </a:p>
        </p:txBody>
      </p:sp>
      <p:grpSp>
        <p:nvGrpSpPr>
          <p:cNvPr id="16387" name="28 Grupo"/>
          <p:cNvGrpSpPr>
            <a:grpSpLocks/>
          </p:cNvGrpSpPr>
          <p:nvPr/>
        </p:nvGrpSpPr>
        <p:grpSpPr bwMode="auto">
          <a:xfrm>
            <a:off x="5500688" y="3786188"/>
            <a:ext cx="2714625" cy="1571625"/>
            <a:chOff x="5143536" y="2111046"/>
            <a:chExt cx="2291977" cy="1278632"/>
          </a:xfrm>
        </p:grpSpPr>
        <p:sp>
          <p:nvSpPr>
            <p:cNvPr id="38" name="37 Rectángulo redondeado"/>
            <p:cNvSpPr/>
            <p:nvPr/>
          </p:nvSpPr>
          <p:spPr>
            <a:xfrm>
              <a:off x="5143536" y="2111046"/>
              <a:ext cx="2291977" cy="1278632"/>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9" name="38 Rectángulo"/>
            <p:cNvSpPr/>
            <p:nvPr/>
          </p:nvSpPr>
          <p:spPr>
            <a:xfrm>
              <a:off x="5206531" y="2173040"/>
              <a:ext cx="2165985" cy="1154643"/>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Manual de Operaciones del SICOES</a:t>
              </a:r>
            </a:p>
          </p:txBody>
        </p:sp>
      </p:grpSp>
      <p:grpSp>
        <p:nvGrpSpPr>
          <p:cNvPr id="16388" name="31 Grupo"/>
          <p:cNvGrpSpPr>
            <a:grpSpLocks/>
          </p:cNvGrpSpPr>
          <p:nvPr/>
        </p:nvGrpSpPr>
        <p:grpSpPr bwMode="auto">
          <a:xfrm>
            <a:off x="1357313" y="3714750"/>
            <a:ext cx="2857500" cy="1857375"/>
            <a:chOff x="3033134" y="4221449"/>
            <a:chExt cx="2291977" cy="1278632"/>
          </a:xfrm>
        </p:grpSpPr>
        <p:sp>
          <p:nvSpPr>
            <p:cNvPr id="36" name="35 Rectángulo redondeado"/>
            <p:cNvSpPr/>
            <p:nvPr/>
          </p:nvSpPr>
          <p:spPr>
            <a:xfrm>
              <a:off x="3033134" y="4221449"/>
              <a:ext cx="2291977" cy="1278632"/>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7" name="36 Rectángulo"/>
            <p:cNvSpPr/>
            <p:nvPr/>
          </p:nvSpPr>
          <p:spPr>
            <a:xfrm>
              <a:off x="3095526" y="4283742"/>
              <a:ext cx="2167192" cy="1154047"/>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lstStyle/>
            <a:p>
              <a:pPr defTabSz="800100">
                <a:lnSpc>
                  <a:spcPct val="90000"/>
                </a:lnSpc>
                <a:spcAft>
                  <a:spcPct val="35000"/>
                </a:spcAft>
                <a:defRPr/>
              </a:pPr>
              <a:r>
                <a:rPr lang="es-BO" sz="1800">
                  <a:solidFill>
                    <a:srgbClr val="FFFFFF"/>
                  </a:solidFill>
                  <a:cs typeface="Arial" pitchFamily="34" charset="0"/>
                </a:rPr>
                <a:t>Documento Base de Contratación</a:t>
              </a:r>
            </a:p>
            <a:p>
              <a:pPr marL="114300" lvl="1" indent="-114300" defTabSz="800100">
                <a:lnSpc>
                  <a:spcPct val="90000"/>
                </a:lnSpc>
                <a:spcAft>
                  <a:spcPct val="15000"/>
                </a:spcAft>
                <a:buFontTx/>
                <a:buChar char="•"/>
                <a:defRPr/>
              </a:pPr>
              <a:r>
                <a:rPr lang="es-BO" sz="1400">
                  <a:solidFill>
                    <a:srgbClr val="FFFFFF"/>
                  </a:solidFill>
                  <a:cs typeface="Arial" pitchFamily="34" charset="0"/>
                </a:rPr>
                <a:t>Para la modalidad ANPE</a:t>
              </a:r>
            </a:p>
            <a:p>
              <a:pPr marL="114300" lvl="1" indent="-114300" defTabSz="800100">
                <a:lnSpc>
                  <a:spcPct val="90000"/>
                </a:lnSpc>
                <a:spcAft>
                  <a:spcPct val="15000"/>
                </a:spcAft>
                <a:buFontTx/>
                <a:buChar char="•"/>
                <a:defRPr/>
              </a:pPr>
              <a:r>
                <a:rPr lang="es-BO" sz="1400">
                  <a:solidFill>
                    <a:srgbClr val="FFFFFF"/>
                  </a:solidFill>
                  <a:cs typeface="Arial" pitchFamily="34" charset="0"/>
                </a:rPr>
                <a:t>Para Licitación Pública</a:t>
              </a:r>
              <a:endParaRPr lang="es-ES" sz="1400">
                <a:solidFill>
                  <a:srgbClr val="FFFFFF"/>
                </a:solidFill>
                <a:cs typeface="Arial" pitchFamily="34" charset="0"/>
              </a:endParaRPr>
            </a:p>
          </p:txBody>
        </p:sp>
      </p:grpSp>
      <p:grpSp>
        <p:nvGrpSpPr>
          <p:cNvPr id="16389" name="32 Grupo"/>
          <p:cNvGrpSpPr>
            <a:grpSpLocks/>
          </p:cNvGrpSpPr>
          <p:nvPr/>
        </p:nvGrpSpPr>
        <p:grpSpPr bwMode="auto">
          <a:xfrm>
            <a:off x="1316038" y="1735138"/>
            <a:ext cx="2613025" cy="1550987"/>
            <a:chOff x="922732" y="2111046"/>
            <a:chExt cx="2291977" cy="1278632"/>
          </a:xfrm>
        </p:grpSpPr>
        <p:sp>
          <p:nvSpPr>
            <p:cNvPr id="34" name="33 Rectángulo redondeado"/>
            <p:cNvSpPr/>
            <p:nvPr/>
          </p:nvSpPr>
          <p:spPr>
            <a:xfrm>
              <a:off x="922732" y="2111046"/>
              <a:ext cx="2291977" cy="1278632"/>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5" name="34 Rectángulo"/>
            <p:cNvSpPr/>
            <p:nvPr/>
          </p:nvSpPr>
          <p:spPr>
            <a:xfrm>
              <a:off x="985392" y="2173865"/>
              <a:ext cx="2166656" cy="1152994"/>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Reglamento Específico de Contrataciones (RE-SABS)</a:t>
              </a:r>
              <a:endParaRPr lang="es-ES" sz="1800" dirty="0"/>
            </a:p>
          </p:txBody>
        </p:sp>
      </p:grpSp>
      <p:grpSp>
        <p:nvGrpSpPr>
          <p:cNvPr id="16390" name="40 Grupo"/>
          <p:cNvGrpSpPr>
            <a:grpSpLocks/>
          </p:cNvGrpSpPr>
          <p:nvPr/>
        </p:nvGrpSpPr>
        <p:grpSpPr bwMode="auto">
          <a:xfrm>
            <a:off x="5143500" y="1714500"/>
            <a:ext cx="3286125" cy="1714500"/>
            <a:chOff x="922732" y="2111046"/>
            <a:chExt cx="2291977" cy="1278632"/>
          </a:xfrm>
        </p:grpSpPr>
        <p:sp>
          <p:nvSpPr>
            <p:cNvPr id="42" name="41 Rectángulo redondeado"/>
            <p:cNvSpPr/>
            <p:nvPr/>
          </p:nvSpPr>
          <p:spPr>
            <a:xfrm>
              <a:off x="922732" y="2111046"/>
              <a:ext cx="2291977" cy="1278632"/>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3" name="42 Rectángulo"/>
            <p:cNvSpPr/>
            <p:nvPr/>
          </p:nvSpPr>
          <p:spPr>
            <a:xfrm>
              <a:off x="984737" y="2173794"/>
              <a:ext cx="2167967" cy="1153137"/>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es-BO" sz="1800" dirty="0"/>
                <a:t>Reglamento Específico del Sistema de Administración de Bienes y Servicios para Empresas Publicas Nacionales Estratégicas (RE-SABS EPNE)</a:t>
              </a:r>
              <a:endParaRPr lang="es-ES" sz="180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8"/>
          <p:cNvSpPr>
            <a:spLocks noGrp="1"/>
          </p:cNvSpPr>
          <p:nvPr>
            <p:ph type="title"/>
          </p:nvPr>
        </p:nvSpPr>
        <p:spPr>
          <a:xfrm>
            <a:off x="1071563" y="152400"/>
            <a:ext cx="7767637" cy="914400"/>
          </a:xfrm>
        </p:spPr>
        <p:txBody>
          <a:bodyPr/>
          <a:lstStyle/>
          <a:p>
            <a:pPr algn="l"/>
            <a:r>
              <a:rPr lang="es-BO" smtClean="0">
                <a:ea typeface="MS PGothic"/>
              </a:rPr>
              <a:t>Participantes</a:t>
            </a:r>
            <a:r>
              <a:rPr lang="en-US" smtClean="0">
                <a:ea typeface="MS PGothic"/>
              </a:rPr>
              <a:t> del </a:t>
            </a:r>
            <a:r>
              <a:rPr lang="es-BO" smtClean="0">
                <a:ea typeface="MS PGothic"/>
              </a:rPr>
              <a:t>proceso</a:t>
            </a:r>
            <a:r>
              <a:rPr lang="en-US" smtClean="0">
                <a:ea typeface="MS PGothic"/>
              </a:rPr>
              <a:t> de </a:t>
            </a:r>
            <a:r>
              <a:rPr lang="es-BO" smtClean="0">
                <a:ea typeface="MS PGothic"/>
              </a:rPr>
              <a:t>contratación</a:t>
            </a:r>
          </a:p>
        </p:txBody>
      </p:sp>
      <p:sp>
        <p:nvSpPr>
          <p:cNvPr id="19458" name="Slide Number Placeholder 4"/>
          <p:cNvSpPr>
            <a:spLocks noGrp="1"/>
          </p:cNvSpPr>
          <p:nvPr>
            <p:ph type="sldNum" sz="quarter" idx="11"/>
          </p:nvPr>
        </p:nvSpPr>
        <p:spPr>
          <a:noFill/>
        </p:spPr>
        <p:txBody>
          <a:bodyPr/>
          <a:lstStyle/>
          <a:p>
            <a:fld id="{460A2448-EC69-4FAB-A716-647E4061D000}" type="slidenum">
              <a:rPr lang="en-US" smtClean="0">
                <a:latin typeface="Helvetica Neue"/>
                <a:ea typeface="Helvetica Neue"/>
                <a:cs typeface="Helvetica Neue"/>
              </a:rPr>
              <a:pPr/>
              <a:t>5</a:t>
            </a:fld>
            <a:endParaRPr lang="en-US" smtClean="0">
              <a:latin typeface="Helvetica Neue"/>
              <a:ea typeface="Helvetica Neue"/>
              <a:cs typeface="Helvetica Neue"/>
            </a:endParaRPr>
          </a:p>
        </p:txBody>
      </p:sp>
      <p:graphicFrame>
        <p:nvGraphicFramePr>
          <p:cNvPr id="16" name="15 Diagrama"/>
          <p:cNvGraphicFramePr/>
          <p:nvPr/>
        </p:nvGraphicFramePr>
        <p:xfrm>
          <a:off x="3357554" y="1000108"/>
          <a:ext cx="2428892" cy="1214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460" name="6 Grupo"/>
          <p:cNvGrpSpPr>
            <a:grpSpLocks/>
          </p:cNvGrpSpPr>
          <p:nvPr/>
        </p:nvGrpSpPr>
        <p:grpSpPr bwMode="auto">
          <a:xfrm>
            <a:off x="285750" y="2249488"/>
            <a:ext cx="3857625" cy="1250950"/>
            <a:chOff x="5152041" y="710840"/>
            <a:chExt cx="1612639" cy="806319"/>
          </a:xfrm>
        </p:grpSpPr>
        <p:sp>
          <p:nvSpPr>
            <p:cNvPr id="18" name="17 Rectángulo redondeado"/>
            <p:cNvSpPr/>
            <p:nvPr/>
          </p:nvSpPr>
          <p:spPr>
            <a:xfrm>
              <a:off x="5152041" y="710840"/>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0" name="19 Rectángulo"/>
            <p:cNvSpPr/>
            <p:nvPr/>
          </p:nvSpPr>
          <p:spPr>
            <a:xfrm>
              <a:off x="5191196" y="750746"/>
              <a:ext cx="1534330" cy="726506"/>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Responsable del Proceso de Contratación en Licitación Pública (RPC)</a:t>
              </a:r>
              <a:endParaRPr lang="es-ES" sz="2000" dirty="0"/>
            </a:p>
          </p:txBody>
        </p:sp>
      </p:grpSp>
      <p:grpSp>
        <p:nvGrpSpPr>
          <p:cNvPr id="19461" name="7 Grupo"/>
          <p:cNvGrpSpPr>
            <a:grpSpLocks/>
          </p:cNvGrpSpPr>
          <p:nvPr/>
        </p:nvGrpSpPr>
        <p:grpSpPr bwMode="auto">
          <a:xfrm>
            <a:off x="4972050" y="2286000"/>
            <a:ext cx="3886200" cy="1250950"/>
            <a:chOff x="5859435" y="2418641"/>
            <a:chExt cx="1612639" cy="806319"/>
          </a:xfrm>
        </p:grpSpPr>
        <p:sp>
          <p:nvSpPr>
            <p:cNvPr id="30" name="29 Rectángulo redondeado"/>
            <p:cNvSpPr/>
            <p:nvPr/>
          </p:nvSpPr>
          <p:spPr>
            <a:xfrm>
              <a:off x="5859435" y="2418641"/>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1" name="30 Rectángulo"/>
            <p:cNvSpPr/>
            <p:nvPr/>
          </p:nvSpPr>
          <p:spPr>
            <a:xfrm>
              <a:off x="5898302" y="2458548"/>
              <a:ext cx="1534906" cy="726506"/>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Responsable del Proceso de Contratación en Apoyo Nacional a la Producción y Empleo (RPA)</a:t>
              </a:r>
              <a:endParaRPr lang="es-ES" sz="2000" dirty="0"/>
            </a:p>
          </p:txBody>
        </p:sp>
      </p:grpSp>
      <p:grpSp>
        <p:nvGrpSpPr>
          <p:cNvPr id="19462" name="8 Grupo"/>
          <p:cNvGrpSpPr>
            <a:grpSpLocks/>
          </p:cNvGrpSpPr>
          <p:nvPr/>
        </p:nvGrpSpPr>
        <p:grpSpPr bwMode="auto">
          <a:xfrm>
            <a:off x="2143125" y="3851275"/>
            <a:ext cx="2357438" cy="806450"/>
            <a:chOff x="5152041" y="4126441"/>
            <a:chExt cx="1612639" cy="806319"/>
          </a:xfrm>
        </p:grpSpPr>
        <p:sp>
          <p:nvSpPr>
            <p:cNvPr id="33" name="32 Rectángulo redondeado"/>
            <p:cNvSpPr/>
            <p:nvPr/>
          </p:nvSpPr>
          <p:spPr>
            <a:xfrm>
              <a:off x="5152041" y="4126441"/>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4" name="33 Rectángulo"/>
            <p:cNvSpPr/>
            <p:nvPr/>
          </p:nvSpPr>
          <p:spPr>
            <a:xfrm>
              <a:off x="5191135" y="4166123"/>
              <a:ext cx="1534450" cy="726957"/>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Comisión de Calificación o Responsable</a:t>
              </a:r>
              <a:endParaRPr lang="es-ES" sz="2000" dirty="0"/>
            </a:p>
          </p:txBody>
        </p:sp>
      </p:grpSp>
      <p:grpSp>
        <p:nvGrpSpPr>
          <p:cNvPr id="19463" name="9 Grupo"/>
          <p:cNvGrpSpPr>
            <a:grpSpLocks/>
          </p:cNvGrpSpPr>
          <p:nvPr/>
        </p:nvGrpSpPr>
        <p:grpSpPr bwMode="auto">
          <a:xfrm>
            <a:off x="4714875" y="3851275"/>
            <a:ext cx="2357438" cy="806450"/>
            <a:chOff x="3444241" y="4833835"/>
            <a:chExt cx="1612639" cy="806319"/>
          </a:xfrm>
        </p:grpSpPr>
        <p:sp>
          <p:nvSpPr>
            <p:cNvPr id="36" name="35 Rectángulo redondeado"/>
            <p:cNvSpPr/>
            <p:nvPr/>
          </p:nvSpPr>
          <p:spPr>
            <a:xfrm>
              <a:off x="3444241" y="4833835"/>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7" name="36 Rectángulo"/>
            <p:cNvSpPr/>
            <p:nvPr/>
          </p:nvSpPr>
          <p:spPr>
            <a:xfrm>
              <a:off x="3483335" y="4873517"/>
              <a:ext cx="1534450" cy="726957"/>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Comisión de Recepción o Responsable</a:t>
              </a:r>
              <a:endParaRPr lang="es-ES" sz="2000" dirty="0"/>
            </a:p>
          </p:txBody>
        </p:sp>
      </p:grpSp>
      <p:grpSp>
        <p:nvGrpSpPr>
          <p:cNvPr id="19464" name="10 Grupo"/>
          <p:cNvGrpSpPr>
            <a:grpSpLocks/>
          </p:cNvGrpSpPr>
          <p:nvPr/>
        </p:nvGrpSpPr>
        <p:grpSpPr bwMode="auto">
          <a:xfrm>
            <a:off x="3463925" y="5208588"/>
            <a:ext cx="2160588" cy="863600"/>
            <a:chOff x="1736441" y="4126441"/>
            <a:chExt cx="1612639" cy="806319"/>
          </a:xfrm>
        </p:grpSpPr>
        <p:sp>
          <p:nvSpPr>
            <p:cNvPr id="39" name="38 Rectángulo redondeado"/>
            <p:cNvSpPr/>
            <p:nvPr/>
          </p:nvSpPr>
          <p:spPr>
            <a:xfrm>
              <a:off x="1736441" y="4126441"/>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0" name="39 Rectángulo"/>
            <p:cNvSpPr/>
            <p:nvPr/>
          </p:nvSpPr>
          <p:spPr>
            <a:xfrm>
              <a:off x="1775543" y="4166460"/>
              <a:ext cx="1534435" cy="726280"/>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Unidad Jurídica</a:t>
              </a:r>
              <a:endParaRPr lang="es-ES" sz="2000" dirty="0"/>
            </a:p>
          </p:txBody>
        </p:sp>
      </p:grpSp>
      <p:grpSp>
        <p:nvGrpSpPr>
          <p:cNvPr id="19465" name="11 Grupo"/>
          <p:cNvGrpSpPr>
            <a:grpSpLocks/>
          </p:cNvGrpSpPr>
          <p:nvPr/>
        </p:nvGrpSpPr>
        <p:grpSpPr bwMode="auto">
          <a:xfrm>
            <a:off x="785813" y="5208588"/>
            <a:ext cx="2160587" cy="863600"/>
            <a:chOff x="1029047" y="2418641"/>
            <a:chExt cx="1612639" cy="806319"/>
          </a:xfrm>
        </p:grpSpPr>
        <p:sp>
          <p:nvSpPr>
            <p:cNvPr id="42" name="41 Rectángulo redondeado"/>
            <p:cNvSpPr/>
            <p:nvPr/>
          </p:nvSpPr>
          <p:spPr>
            <a:xfrm>
              <a:off x="1029047" y="2418641"/>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3" name="42 Rectángulo"/>
            <p:cNvSpPr/>
            <p:nvPr/>
          </p:nvSpPr>
          <p:spPr>
            <a:xfrm>
              <a:off x="1068148" y="2458660"/>
              <a:ext cx="1534437" cy="726280"/>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Unidad Administrativa</a:t>
              </a:r>
              <a:endParaRPr lang="es-ES" sz="2000" dirty="0"/>
            </a:p>
          </p:txBody>
        </p:sp>
      </p:grpSp>
      <p:grpSp>
        <p:nvGrpSpPr>
          <p:cNvPr id="19466" name="12 Grupo"/>
          <p:cNvGrpSpPr>
            <a:grpSpLocks/>
          </p:cNvGrpSpPr>
          <p:nvPr/>
        </p:nvGrpSpPr>
        <p:grpSpPr bwMode="auto">
          <a:xfrm>
            <a:off x="6143625" y="5208588"/>
            <a:ext cx="2160588" cy="863600"/>
            <a:chOff x="1736441" y="710840"/>
            <a:chExt cx="1612639" cy="806319"/>
          </a:xfrm>
        </p:grpSpPr>
        <p:sp>
          <p:nvSpPr>
            <p:cNvPr id="45" name="44 Rectángulo redondeado"/>
            <p:cNvSpPr/>
            <p:nvPr/>
          </p:nvSpPr>
          <p:spPr>
            <a:xfrm>
              <a:off x="1736441" y="710840"/>
              <a:ext cx="1612639" cy="806319"/>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6" name="45 Rectángulo"/>
            <p:cNvSpPr/>
            <p:nvPr/>
          </p:nvSpPr>
          <p:spPr>
            <a:xfrm>
              <a:off x="1775543" y="750859"/>
              <a:ext cx="1534435" cy="726280"/>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es-BO" sz="2000" dirty="0"/>
                <a:t>Unidad Solicitante</a:t>
              </a:r>
              <a:endParaRPr lang="es-ES" sz="20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8"/>
          <p:cNvSpPr>
            <a:spLocks noGrp="1"/>
          </p:cNvSpPr>
          <p:nvPr>
            <p:ph type="title" idx="13"/>
          </p:nvPr>
        </p:nvSpPr>
        <p:spPr/>
        <p:txBody>
          <a:bodyPr/>
          <a:lstStyle/>
          <a:p>
            <a:r>
              <a:rPr lang="es-BO" smtClean="0">
                <a:ea typeface="MS PGothic"/>
              </a:rPr>
              <a:t>Modalidades</a:t>
            </a:r>
            <a:r>
              <a:rPr lang="en-US" smtClean="0">
                <a:ea typeface="MS PGothic"/>
              </a:rPr>
              <a:t> de </a:t>
            </a:r>
            <a:r>
              <a:rPr lang="es-BO" smtClean="0">
                <a:ea typeface="MS PGothic"/>
              </a:rPr>
              <a:t>Contratación</a:t>
            </a:r>
          </a:p>
        </p:txBody>
      </p:sp>
      <p:sp>
        <p:nvSpPr>
          <p:cNvPr id="20482" name="Slide Number Placeholder 4"/>
          <p:cNvSpPr>
            <a:spLocks noGrp="1"/>
          </p:cNvSpPr>
          <p:nvPr>
            <p:ph type="sldNum" sz="quarter" idx="15"/>
          </p:nvPr>
        </p:nvSpPr>
        <p:spPr>
          <a:noFill/>
        </p:spPr>
        <p:txBody>
          <a:bodyPr/>
          <a:lstStyle/>
          <a:p>
            <a:fld id="{8903423F-9FE3-4471-970B-64E8B665F117}" type="slidenum">
              <a:rPr lang="en-US" smtClean="0">
                <a:latin typeface="Helvetica Neue"/>
                <a:ea typeface="Helvetica Neue"/>
                <a:cs typeface="Helvetica Neue"/>
              </a:rPr>
              <a:pPr/>
              <a:t>6</a:t>
            </a:fld>
            <a:endParaRPr lang="en-US" smtClean="0">
              <a:latin typeface="Helvetica Neue"/>
              <a:ea typeface="Helvetica Neue"/>
              <a:cs typeface="Helvetica Neue"/>
            </a:endParaRPr>
          </a:p>
        </p:txBody>
      </p:sp>
      <p:graphicFrame>
        <p:nvGraphicFramePr>
          <p:cNvPr id="20510" name="Group 30"/>
          <p:cNvGraphicFramePr>
            <a:graphicFrameLocks noGrp="1"/>
          </p:cNvGraphicFramePr>
          <p:nvPr/>
        </p:nvGraphicFramePr>
        <p:xfrm>
          <a:off x="900113" y="1500188"/>
          <a:ext cx="7704137" cy="4424362"/>
        </p:xfrm>
        <a:graphic>
          <a:graphicData uri="http://schemas.openxmlformats.org/drawingml/2006/table">
            <a:tbl>
              <a:tblPr/>
              <a:tblGrid>
                <a:gridCol w="3898900"/>
                <a:gridCol w="3805237"/>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028700" algn="l"/>
                        </a:tabLst>
                      </a:pPr>
                      <a:r>
                        <a:rPr kumimoji="0" lang="es-ES" sz="2000" b="1" i="0" u="none" strike="noStrike" cap="none" normalizeH="0" baseline="0" smtClean="0">
                          <a:ln>
                            <a:noFill/>
                          </a:ln>
                          <a:solidFill>
                            <a:srgbClr val="002C48"/>
                          </a:solidFill>
                          <a:effectLst/>
                          <a:latin typeface="Helvetica Neue"/>
                          <a:ea typeface="MS PGothic"/>
                          <a:cs typeface="Times New Roman" pitchFamily="18" charset="0"/>
                        </a:rPr>
                        <a:t>Modalidad</a:t>
                      </a:r>
                      <a:endParaRPr kumimoji="0" lang="es-ES" sz="1800" b="0" i="0" u="none" strike="noStrike" cap="none" normalizeH="0" baseline="0" smtClean="0">
                        <a:ln>
                          <a:noFill/>
                        </a:ln>
                        <a:solidFill>
                          <a:srgbClr val="002C48"/>
                        </a:solidFill>
                        <a:effectLst/>
                        <a:latin typeface="Helvetica Neue"/>
                        <a:ea typeface="MS PGothic"/>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028700" algn="l"/>
                        </a:tabLst>
                      </a:pPr>
                      <a:r>
                        <a:rPr kumimoji="0" lang="es-ES" sz="2000" b="1" i="0" u="none" strike="noStrike" cap="none" normalizeH="0" baseline="0" smtClean="0">
                          <a:ln>
                            <a:noFill/>
                          </a:ln>
                          <a:solidFill>
                            <a:srgbClr val="002C48"/>
                          </a:solidFill>
                          <a:effectLst/>
                          <a:latin typeface="Helvetica Neue"/>
                          <a:ea typeface="MS PGothic"/>
                          <a:cs typeface="Times New Roman" pitchFamily="18" charset="0"/>
                        </a:rPr>
                        <a:t>Cuantía</a:t>
                      </a:r>
                      <a:endParaRPr kumimoji="0" lang="es-ES" sz="1800" b="0" i="0" u="none" strike="noStrike" cap="none" normalizeH="0" baseline="0" smtClean="0">
                        <a:ln>
                          <a:noFill/>
                        </a:ln>
                        <a:solidFill>
                          <a:srgbClr val="002C48"/>
                        </a:solidFill>
                        <a:effectLst/>
                        <a:latin typeface="Helvetica Neue"/>
                        <a:ea typeface="MS PGothic"/>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1098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Contratación Menor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De Bs1.- (UN 00/100 BOLIVIANO) a Bs20.000.- (VEINTE MIL 00/100 BOLIVIANOS)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8550">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Apoyo Nacional a y Empleo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De Bs20.001.- (VEINTE MIL UN 00/100 BOLIVIANOS) a Bs1.000.000.- (UN MILLÓN 00/100 BOLIVIANOS)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913">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Licitación Pública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De Bs1.000.001.- (UN MILLÓN UN 00/100 BOLIVIANOS) adelante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Contratación por Excepción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Sin límite de monto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Contratación por Emergencia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Sin límite de monto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5">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Contratación Directa de Bienes y Servicios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2C48"/>
                          </a:solidFill>
                          <a:effectLst/>
                          <a:latin typeface="Helvetica Neue"/>
                          <a:ea typeface="MS PGothic"/>
                          <a:cs typeface="Times New Roman" pitchFamily="18" charset="0"/>
                        </a:rPr>
                        <a:t>Sin límite de monto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p:txBody>
          <a:bodyPr/>
          <a:lstStyle/>
          <a:p>
            <a:r>
              <a:rPr lang="es-ES" smtClean="0">
                <a:ea typeface="MS PGothic"/>
              </a:rPr>
              <a:t>Contratación Menor</a:t>
            </a:r>
          </a:p>
        </p:txBody>
      </p:sp>
      <p:sp>
        <p:nvSpPr>
          <p:cNvPr id="18435" name="2 Marcador de contenido"/>
          <p:cNvSpPr>
            <a:spLocks noGrp="1"/>
          </p:cNvSpPr>
          <p:nvPr>
            <p:ph idx="1"/>
          </p:nvPr>
        </p:nvSpPr>
        <p:spPr/>
        <p:txBody>
          <a:bodyPr/>
          <a:lstStyle/>
          <a:p>
            <a:pPr algn="just">
              <a:lnSpc>
                <a:spcPct val="80000"/>
              </a:lnSpc>
              <a:buFont typeface="Arial" charset="0"/>
              <a:buNone/>
            </a:pPr>
            <a:r>
              <a:rPr lang="es-ES" sz="2000" b="1" smtClean="0">
                <a:solidFill>
                  <a:srgbClr val="002C48"/>
                </a:solidFill>
                <a:ea typeface="MS PGothic"/>
              </a:rPr>
              <a:t>RESPONSABLE DE EJECUTAR LA CONTRATACIÓN MENOR</a:t>
            </a:r>
            <a:endParaRPr lang="es-ES" sz="2000" smtClean="0">
              <a:solidFill>
                <a:srgbClr val="002C48"/>
              </a:solidFill>
              <a:ea typeface="MS PGothic"/>
            </a:endParaRPr>
          </a:p>
          <a:p>
            <a:pPr algn="just">
              <a:lnSpc>
                <a:spcPct val="80000"/>
              </a:lnSpc>
              <a:buFont typeface="Arial" charset="0"/>
              <a:buNone/>
            </a:pPr>
            <a:r>
              <a:rPr lang="es-ES" sz="2000" smtClean="0">
                <a:solidFill>
                  <a:srgbClr val="002C48"/>
                </a:solidFill>
                <a:ea typeface="MS PGothic"/>
              </a:rPr>
              <a:t>	Es el RPA.</a:t>
            </a:r>
          </a:p>
          <a:p>
            <a:pPr algn="just">
              <a:lnSpc>
                <a:spcPct val="80000"/>
              </a:lnSpc>
            </a:pPr>
            <a:endParaRPr lang="es-ES" sz="2000" smtClean="0">
              <a:solidFill>
                <a:srgbClr val="002C48"/>
              </a:solidFill>
              <a:ea typeface="MS PGothic"/>
            </a:endParaRPr>
          </a:p>
          <a:p>
            <a:pPr algn="just">
              <a:lnSpc>
                <a:spcPct val="80000"/>
              </a:lnSpc>
              <a:buFont typeface="Arial" charset="0"/>
              <a:buNone/>
            </a:pPr>
            <a:r>
              <a:rPr lang="es-ES" sz="2000" b="1" smtClean="0">
                <a:solidFill>
                  <a:srgbClr val="002C48"/>
                </a:solidFill>
                <a:ea typeface="MS PGothic"/>
              </a:rPr>
              <a:t>CONDICIONES PARA LA CONTRATACION MENOR </a:t>
            </a:r>
          </a:p>
          <a:p>
            <a:pPr algn="just">
              <a:lnSpc>
                <a:spcPct val="80000"/>
              </a:lnSpc>
              <a:buFont typeface="Arial" charset="0"/>
              <a:buNone/>
            </a:pPr>
            <a:r>
              <a:rPr lang="es-ES" sz="2000" b="1" smtClean="0">
                <a:solidFill>
                  <a:srgbClr val="002C48"/>
                </a:solidFill>
                <a:ea typeface="MS PGothic"/>
              </a:rPr>
              <a:t>	</a:t>
            </a:r>
            <a:endParaRPr lang="es-ES" sz="2000" smtClean="0">
              <a:solidFill>
                <a:srgbClr val="002C48"/>
              </a:solidFill>
              <a:ea typeface="MS PGothic"/>
            </a:endParaRPr>
          </a:p>
          <a:p>
            <a:pPr algn="just">
              <a:lnSpc>
                <a:spcPct val="80000"/>
              </a:lnSpc>
              <a:buFont typeface="Arial" charset="0"/>
              <a:buNone/>
            </a:pPr>
            <a:r>
              <a:rPr lang="es-ES" sz="2000" smtClean="0">
                <a:solidFill>
                  <a:srgbClr val="002C48"/>
                </a:solidFill>
                <a:ea typeface="MS PGothic"/>
              </a:rPr>
              <a:t>	a) No requiere cotizaciones ni propuestas;</a:t>
            </a:r>
          </a:p>
          <a:p>
            <a:pPr algn="just">
              <a:lnSpc>
                <a:spcPct val="80000"/>
              </a:lnSpc>
              <a:buFont typeface="Arial" charset="0"/>
              <a:buNone/>
            </a:pPr>
            <a:r>
              <a:rPr lang="es-ES" sz="2000" smtClean="0">
                <a:solidFill>
                  <a:srgbClr val="002C48"/>
                </a:solidFill>
                <a:ea typeface="MS PGothic"/>
              </a:rPr>
              <a:t>	b) No se sujetan a plazos;</a:t>
            </a:r>
          </a:p>
          <a:p>
            <a:pPr algn="just">
              <a:lnSpc>
                <a:spcPct val="80000"/>
              </a:lnSpc>
              <a:buFont typeface="Arial" charset="0"/>
              <a:buNone/>
            </a:pPr>
            <a:r>
              <a:rPr lang="es-ES" sz="2000" smtClean="0">
                <a:solidFill>
                  <a:srgbClr val="002C48"/>
                </a:solidFill>
                <a:ea typeface="MS PGothic"/>
              </a:rPr>
              <a:t>	c) Los bienes y servicios deben considerar criterios de los mejores precios de mercado y calidad</a:t>
            </a:r>
          </a:p>
          <a:p>
            <a:pPr algn="just">
              <a:lnSpc>
                <a:spcPct val="80000"/>
              </a:lnSpc>
              <a:buFont typeface="Arial" charset="0"/>
              <a:buNone/>
            </a:pPr>
            <a:r>
              <a:rPr lang="es-ES" sz="2000" smtClean="0">
                <a:solidFill>
                  <a:srgbClr val="002C48"/>
                </a:solidFill>
                <a:ea typeface="MS PGothic"/>
              </a:rPr>
              <a:t>	d) Deben realizarse mediante acciones inmediatas, ágiles y oportunas.</a:t>
            </a:r>
          </a:p>
          <a:p>
            <a:pPr algn="ctr"/>
            <a:endParaRPr lang="es-ES" sz="2000" smtClean="0">
              <a:ea typeface="MS PGothic"/>
            </a:endParaRPr>
          </a:p>
        </p:txBody>
      </p:sp>
      <p:sp>
        <p:nvSpPr>
          <p:cNvPr id="21507" name="3 Marcador de número de diapositiva"/>
          <p:cNvSpPr>
            <a:spLocks noGrp="1"/>
          </p:cNvSpPr>
          <p:nvPr>
            <p:ph type="sldNum" sz="quarter" idx="11"/>
          </p:nvPr>
        </p:nvSpPr>
        <p:spPr>
          <a:noFill/>
        </p:spPr>
        <p:txBody>
          <a:bodyPr/>
          <a:lstStyle/>
          <a:p>
            <a:fld id="{A1F0EB74-7970-41E0-BE7E-0B536830223B}" type="slidenum">
              <a:rPr lang="en-US" smtClean="0">
                <a:latin typeface="Helvetica Neue"/>
                <a:ea typeface="Helvetica Neue"/>
                <a:cs typeface="Helvetica Neue"/>
              </a:rPr>
              <a:pPr/>
              <a:t>7</a:t>
            </a:fld>
            <a:endParaRPr lang="en-US" smtClean="0">
              <a:latin typeface="Helvetica Neue"/>
              <a:ea typeface="Helvetica Neue"/>
              <a:cs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a:xfrm>
            <a:off x="1214438" y="152400"/>
            <a:ext cx="7624762" cy="914400"/>
          </a:xfrm>
        </p:spPr>
        <p:txBody>
          <a:bodyPr/>
          <a:lstStyle/>
          <a:p>
            <a:pPr algn="l"/>
            <a:r>
              <a:rPr lang="es-ES" smtClean="0">
                <a:ea typeface="MS PGothic"/>
              </a:rPr>
              <a:t>Modalidad de Apoyo Nacional a la Producción y Empleo - ANPE</a:t>
            </a:r>
          </a:p>
        </p:txBody>
      </p:sp>
      <p:sp>
        <p:nvSpPr>
          <p:cNvPr id="18435" name="2 Marcador de contenido"/>
          <p:cNvSpPr>
            <a:spLocks noGrp="1"/>
          </p:cNvSpPr>
          <p:nvPr>
            <p:ph idx="1"/>
          </p:nvPr>
        </p:nvSpPr>
        <p:spPr/>
        <p:txBody>
          <a:bodyPr/>
          <a:lstStyle/>
          <a:p>
            <a:pPr algn="just">
              <a:lnSpc>
                <a:spcPct val="80000"/>
              </a:lnSpc>
              <a:buFont typeface="Arial" charset="0"/>
              <a:buNone/>
            </a:pPr>
            <a:r>
              <a:rPr lang="es-ES" sz="2000" b="1" smtClean="0">
                <a:solidFill>
                  <a:srgbClr val="002C48"/>
                </a:solidFill>
                <a:ea typeface="MS PGothic"/>
              </a:rPr>
              <a:t>CONDICIONES </a:t>
            </a:r>
          </a:p>
          <a:p>
            <a:pPr algn="just">
              <a:lnSpc>
                <a:spcPct val="80000"/>
              </a:lnSpc>
              <a:buFont typeface="Arial" charset="0"/>
              <a:buNone/>
            </a:pPr>
            <a:endParaRPr lang="es-ES" sz="2000" b="1" smtClean="0">
              <a:solidFill>
                <a:srgbClr val="002C48"/>
              </a:solidFill>
              <a:ea typeface="MS PGothic"/>
            </a:endParaRPr>
          </a:p>
          <a:p>
            <a:pPr algn="just">
              <a:lnSpc>
                <a:spcPct val="80000"/>
              </a:lnSpc>
              <a:buFont typeface="Arial" charset="0"/>
              <a:buNone/>
            </a:pPr>
            <a:r>
              <a:rPr lang="es-ES" sz="2000" smtClean="0">
                <a:solidFill>
                  <a:srgbClr val="002C48"/>
                </a:solidFill>
                <a:ea typeface="MS PGothic"/>
              </a:rPr>
              <a:t>	Se realiza mediante solicitud de cotizaciones o propuestas técnicas, </a:t>
            </a:r>
          </a:p>
          <a:p>
            <a:pPr algn="just">
              <a:lnSpc>
                <a:spcPct val="80000"/>
              </a:lnSpc>
              <a:buFont typeface="Arial" charset="0"/>
              <a:buNone/>
            </a:pPr>
            <a:endParaRPr lang="es-ES" sz="2000" smtClean="0">
              <a:solidFill>
                <a:srgbClr val="002C48"/>
              </a:solidFill>
              <a:ea typeface="MS PGothic"/>
            </a:endParaRPr>
          </a:p>
          <a:p>
            <a:pPr algn="just">
              <a:lnSpc>
                <a:spcPct val="80000"/>
              </a:lnSpc>
              <a:buFont typeface="Arial" charset="0"/>
              <a:buNone/>
            </a:pPr>
            <a:r>
              <a:rPr lang="es-ES" sz="2000" b="1" smtClean="0">
                <a:solidFill>
                  <a:srgbClr val="002C48"/>
                </a:solidFill>
                <a:ea typeface="MS PGothic"/>
              </a:rPr>
              <a:t>PLAZOS </a:t>
            </a:r>
          </a:p>
          <a:p>
            <a:pPr algn="just">
              <a:lnSpc>
                <a:spcPct val="80000"/>
              </a:lnSpc>
              <a:buFont typeface="Arial" charset="0"/>
              <a:buNone/>
            </a:pPr>
            <a:endParaRPr lang="es-ES" sz="2000" b="1" smtClean="0">
              <a:solidFill>
                <a:srgbClr val="002C48"/>
              </a:solidFill>
              <a:ea typeface="MS PGothic"/>
            </a:endParaRPr>
          </a:p>
          <a:p>
            <a:pPr algn="just">
              <a:lnSpc>
                <a:spcPct val="80000"/>
              </a:lnSpc>
              <a:buFont typeface="Arial" charset="0"/>
              <a:buNone/>
            </a:pPr>
            <a:r>
              <a:rPr lang="es-ES" sz="2000" b="1" smtClean="0">
                <a:solidFill>
                  <a:srgbClr val="002C48"/>
                </a:solidFill>
                <a:ea typeface="MS PGothic"/>
              </a:rPr>
              <a:t>	</a:t>
            </a:r>
            <a:r>
              <a:rPr lang="es-ES" sz="2000" smtClean="0">
                <a:solidFill>
                  <a:srgbClr val="002C48"/>
                </a:solidFill>
                <a:ea typeface="MS PGothic"/>
              </a:rPr>
              <a:t>Se establecen los siguientes plazos obligatorios:</a:t>
            </a:r>
          </a:p>
          <a:p>
            <a:pPr algn="just">
              <a:lnSpc>
                <a:spcPct val="80000"/>
              </a:lnSpc>
              <a:buFont typeface="Arial" charset="0"/>
              <a:buNone/>
            </a:pPr>
            <a:r>
              <a:rPr lang="es-ES" sz="2000" smtClean="0">
                <a:solidFill>
                  <a:srgbClr val="002C48"/>
                </a:solidFill>
                <a:ea typeface="MS PGothic"/>
              </a:rPr>
              <a:t>	</a:t>
            </a:r>
          </a:p>
          <a:p>
            <a:pPr algn="just">
              <a:lnSpc>
                <a:spcPct val="80000"/>
              </a:lnSpc>
              <a:buFont typeface="Arial" charset="0"/>
              <a:buNone/>
            </a:pPr>
            <a:r>
              <a:rPr lang="es-ES" sz="2000" smtClean="0">
                <a:solidFill>
                  <a:srgbClr val="002C48"/>
                </a:solidFill>
                <a:ea typeface="MS PGothic"/>
              </a:rPr>
              <a:t>	a) Para contrataciones mayores a Bs20.000.- hasta Bs200.000.-  mínimo cuatro (4)días;</a:t>
            </a:r>
          </a:p>
          <a:p>
            <a:pPr algn="just">
              <a:lnSpc>
                <a:spcPct val="80000"/>
              </a:lnSpc>
              <a:buFont typeface="Arial" charset="0"/>
              <a:buNone/>
            </a:pPr>
            <a:r>
              <a:rPr lang="es-ES" sz="2000" smtClean="0">
                <a:solidFill>
                  <a:srgbClr val="002C48"/>
                </a:solidFill>
                <a:ea typeface="MS PGothic"/>
              </a:rPr>
              <a:t>	</a:t>
            </a:r>
          </a:p>
          <a:p>
            <a:pPr algn="just">
              <a:lnSpc>
                <a:spcPct val="80000"/>
              </a:lnSpc>
              <a:buFont typeface="Arial" charset="0"/>
              <a:buNone/>
            </a:pPr>
            <a:r>
              <a:rPr lang="es-ES" sz="2000" smtClean="0">
                <a:solidFill>
                  <a:srgbClr val="002C48"/>
                </a:solidFill>
                <a:ea typeface="MS PGothic"/>
              </a:rPr>
              <a:t>	b) Para contrataciones mayores a Bs200.000.- hasta Bs1.000.000.- mínimo ocho (8) días.</a:t>
            </a:r>
          </a:p>
          <a:p>
            <a:pPr>
              <a:lnSpc>
                <a:spcPct val="80000"/>
              </a:lnSpc>
            </a:pPr>
            <a:endParaRPr lang="es-ES" sz="2000" smtClean="0">
              <a:solidFill>
                <a:srgbClr val="002C48"/>
              </a:solidFill>
              <a:ea typeface="MS PGothic"/>
            </a:endParaRPr>
          </a:p>
          <a:p>
            <a:pPr>
              <a:buFont typeface="Arial" charset="0"/>
              <a:buNone/>
            </a:pPr>
            <a:endParaRPr lang="es-ES" sz="2000" smtClean="0">
              <a:ea typeface="MS PGothic"/>
            </a:endParaRPr>
          </a:p>
        </p:txBody>
      </p:sp>
      <p:sp>
        <p:nvSpPr>
          <p:cNvPr id="22531" name="3 Marcador de número de diapositiva"/>
          <p:cNvSpPr>
            <a:spLocks noGrp="1"/>
          </p:cNvSpPr>
          <p:nvPr>
            <p:ph type="sldNum" sz="quarter" idx="11"/>
          </p:nvPr>
        </p:nvSpPr>
        <p:spPr>
          <a:noFill/>
        </p:spPr>
        <p:txBody>
          <a:bodyPr/>
          <a:lstStyle/>
          <a:p>
            <a:fld id="{9C35CEF3-5E41-418A-8B8F-114AAAD19812}" type="slidenum">
              <a:rPr lang="en-US" smtClean="0">
                <a:latin typeface="Helvetica Neue"/>
                <a:ea typeface="Helvetica Neue"/>
                <a:cs typeface="Helvetica Neue"/>
              </a:rPr>
              <a:pPr/>
              <a:t>8</a:t>
            </a:fld>
            <a:endParaRPr lang="en-US" smtClean="0">
              <a:latin typeface="Helvetica Neue"/>
              <a:ea typeface="Helvetica Neue"/>
              <a:cs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a:xfrm>
            <a:off x="857250" y="152400"/>
            <a:ext cx="7981950" cy="914400"/>
          </a:xfrm>
        </p:spPr>
        <p:txBody>
          <a:bodyPr/>
          <a:lstStyle/>
          <a:p>
            <a:pPr algn="l"/>
            <a:r>
              <a:rPr lang="es-ES" smtClean="0">
                <a:ea typeface="MS PGothic"/>
              </a:rPr>
              <a:t>Modalidad de Licitación Pública</a:t>
            </a:r>
          </a:p>
        </p:txBody>
      </p:sp>
      <p:sp>
        <p:nvSpPr>
          <p:cNvPr id="18435" name="2 Marcador de contenido"/>
          <p:cNvSpPr>
            <a:spLocks noGrp="1"/>
          </p:cNvSpPr>
          <p:nvPr>
            <p:ph idx="1"/>
          </p:nvPr>
        </p:nvSpPr>
        <p:spPr>
          <a:xfrm>
            <a:off x="785813" y="1000125"/>
            <a:ext cx="8001000" cy="4929188"/>
          </a:xfrm>
        </p:spPr>
        <p:txBody>
          <a:bodyPr/>
          <a:lstStyle/>
          <a:p>
            <a:pPr>
              <a:lnSpc>
                <a:spcPct val="80000"/>
              </a:lnSpc>
              <a:buFont typeface="Arial" charset="0"/>
              <a:buNone/>
            </a:pPr>
            <a:r>
              <a:rPr lang="es-ES" sz="1800" b="1" smtClean="0">
                <a:solidFill>
                  <a:srgbClr val="00416D"/>
                </a:solidFill>
                <a:ea typeface="MS PGothic"/>
              </a:rPr>
              <a:t>TIPOS DE CONVOCATORIA </a:t>
            </a:r>
          </a:p>
          <a:p>
            <a:pPr>
              <a:lnSpc>
                <a:spcPct val="80000"/>
              </a:lnSpc>
              <a:buFont typeface="Arial" charset="0"/>
              <a:buNone/>
            </a:pPr>
            <a:endParaRPr lang="es-ES" sz="1800" smtClean="0">
              <a:solidFill>
                <a:srgbClr val="00416D"/>
              </a:solidFill>
              <a:ea typeface="MS PGothic"/>
            </a:endParaRPr>
          </a:p>
          <a:p>
            <a:pPr>
              <a:lnSpc>
                <a:spcPct val="80000"/>
              </a:lnSpc>
              <a:buFont typeface="Arial" charset="0"/>
              <a:buNone/>
            </a:pPr>
            <a:r>
              <a:rPr lang="es-ES" sz="1800" smtClean="0">
                <a:solidFill>
                  <a:srgbClr val="00416D"/>
                </a:solidFill>
                <a:ea typeface="MS PGothic"/>
              </a:rPr>
              <a:t>	a) </a:t>
            </a:r>
            <a:r>
              <a:rPr lang="es-ES" sz="1800" b="1" smtClean="0">
                <a:solidFill>
                  <a:srgbClr val="00416D"/>
                </a:solidFill>
                <a:ea typeface="MS PGothic"/>
              </a:rPr>
              <a:t>Convocatoria Pública Nacional, </a:t>
            </a:r>
            <a:r>
              <a:rPr lang="es-ES" sz="1800" smtClean="0">
                <a:solidFill>
                  <a:srgbClr val="00416D"/>
                </a:solidFill>
                <a:ea typeface="MS PGothic"/>
              </a:rPr>
              <a:t>para contrataciones mayores a Bs1.000.000.- hasta Bs40.000.000.- </a:t>
            </a:r>
          </a:p>
          <a:p>
            <a:pPr>
              <a:lnSpc>
                <a:spcPct val="80000"/>
              </a:lnSpc>
              <a:buFont typeface="Arial" charset="0"/>
              <a:buNone/>
            </a:pPr>
            <a:r>
              <a:rPr lang="es-ES" sz="1800" smtClean="0">
                <a:solidFill>
                  <a:srgbClr val="00416D"/>
                </a:solidFill>
                <a:ea typeface="MS PGothic"/>
              </a:rPr>
              <a:t>	b) </a:t>
            </a:r>
            <a:r>
              <a:rPr lang="es-ES" sz="1800" b="1" smtClean="0">
                <a:solidFill>
                  <a:srgbClr val="00416D"/>
                </a:solidFill>
                <a:ea typeface="MS PGothic"/>
              </a:rPr>
              <a:t>Convocatoria Pública Internacional, </a:t>
            </a:r>
            <a:r>
              <a:rPr lang="es-ES" sz="1800" smtClean="0">
                <a:solidFill>
                  <a:srgbClr val="00416D"/>
                </a:solidFill>
                <a:ea typeface="MS PGothic"/>
              </a:rPr>
              <a:t>para contrataciones mayores a Bs40.000.000.- </a:t>
            </a:r>
          </a:p>
          <a:p>
            <a:pPr>
              <a:lnSpc>
                <a:spcPct val="80000"/>
              </a:lnSpc>
            </a:pPr>
            <a:endParaRPr lang="es-ES" sz="1800" smtClean="0">
              <a:solidFill>
                <a:srgbClr val="00416D"/>
              </a:solidFill>
              <a:ea typeface="MS PGothic"/>
            </a:endParaRPr>
          </a:p>
          <a:p>
            <a:pPr>
              <a:lnSpc>
                <a:spcPct val="80000"/>
              </a:lnSpc>
              <a:buFont typeface="Arial" charset="0"/>
              <a:buNone/>
            </a:pPr>
            <a:r>
              <a:rPr lang="es-ES" sz="1800" b="1" smtClean="0">
                <a:solidFill>
                  <a:srgbClr val="00416D"/>
                </a:solidFill>
                <a:ea typeface="MS PGothic"/>
              </a:rPr>
              <a:t>PLAZOS</a:t>
            </a:r>
            <a:endParaRPr lang="es-ES" sz="1800" smtClean="0">
              <a:solidFill>
                <a:srgbClr val="00416D"/>
              </a:solidFill>
              <a:ea typeface="MS PGothic"/>
            </a:endParaRPr>
          </a:p>
          <a:p>
            <a:pPr>
              <a:lnSpc>
                <a:spcPct val="80000"/>
              </a:lnSpc>
              <a:buFont typeface="Arial" charset="0"/>
              <a:buNone/>
            </a:pPr>
            <a:r>
              <a:rPr lang="es-ES" sz="1800" smtClean="0">
                <a:solidFill>
                  <a:srgbClr val="00416D"/>
                </a:solidFill>
                <a:ea typeface="MS PGothic"/>
              </a:rPr>
              <a:t>	a) Licitación Pública Nacional, mínimo quince (15) días;</a:t>
            </a:r>
          </a:p>
          <a:p>
            <a:pPr>
              <a:lnSpc>
                <a:spcPct val="80000"/>
              </a:lnSpc>
              <a:buFont typeface="Arial" charset="0"/>
              <a:buNone/>
            </a:pPr>
            <a:r>
              <a:rPr lang="es-ES" sz="1800" smtClean="0">
                <a:solidFill>
                  <a:srgbClr val="00416D"/>
                </a:solidFill>
                <a:ea typeface="MS PGothic"/>
              </a:rPr>
              <a:t>	b) Licitación Pública Internacional, mínimo veinte (20) días.</a:t>
            </a:r>
          </a:p>
          <a:p>
            <a:pPr>
              <a:lnSpc>
                <a:spcPct val="80000"/>
              </a:lnSpc>
            </a:pPr>
            <a:endParaRPr lang="es-ES" sz="1800" smtClean="0">
              <a:solidFill>
                <a:srgbClr val="00416D"/>
              </a:solidFill>
              <a:ea typeface="MS PGothic"/>
            </a:endParaRPr>
          </a:p>
          <a:p>
            <a:pPr algn="just">
              <a:lnSpc>
                <a:spcPct val="80000"/>
              </a:lnSpc>
              <a:buFont typeface="Arial" charset="0"/>
              <a:buNone/>
            </a:pPr>
            <a:r>
              <a:rPr lang="es-ES" sz="1800" smtClean="0">
                <a:solidFill>
                  <a:srgbClr val="00416D"/>
                </a:solidFill>
                <a:ea typeface="MS PGothic"/>
              </a:rPr>
              <a:t>	El plazo de presentación de propuestas podrá ser ampliado de forma excepcional por única vez mediante Resolución expresa, por un tiempo máximo de diez (10) días adicionales, por causas de fuerza mayor, caso fortuito o por enmiendas al DBC.</a:t>
            </a:r>
          </a:p>
          <a:p>
            <a:pPr>
              <a:buFont typeface="Arial" charset="0"/>
              <a:buNone/>
            </a:pPr>
            <a:endParaRPr lang="es-ES" smtClean="0">
              <a:ea typeface="MS PGothic"/>
            </a:endParaRPr>
          </a:p>
        </p:txBody>
      </p:sp>
      <p:sp>
        <p:nvSpPr>
          <p:cNvPr id="23555" name="3 Marcador de número de diapositiva"/>
          <p:cNvSpPr>
            <a:spLocks noGrp="1"/>
          </p:cNvSpPr>
          <p:nvPr>
            <p:ph type="sldNum" sz="quarter" idx="11"/>
          </p:nvPr>
        </p:nvSpPr>
        <p:spPr>
          <a:noFill/>
        </p:spPr>
        <p:txBody>
          <a:bodyPr/>
          <a:lstStyle/>
          <a:p>
            <a:fld id="{B57A0A73-5467-4DB1-8241-F827FC97451F}" type="slidenum">
              <a:rPr lang="en-US" smtClean="0">
                <a:latin typeface="Helvetica Neue"/>
                <a:ea typeface="Helvetica Neue"/>
                <a:cs typeface="Helvetica Neue"/>
              </a:rPr>
              <a:pPr/>
              <a:t>9</a:t>
            </a:fld>
            <a:endParaRPr lang="en-US" smtClean="0">
              <a:latin typeface="Helvetica Neue"/>
              <a:ea typeface="Helvetica Neue"/>
              <a:cs typeface="Helvetica Neue"/>
            </a:endParaRPr>
          </a:p>
        </p:txBody>
      </p:sp>
    </p:spTree>
  </p:cSld>
  <p:clrMapOvr>
    <a:masterClrMapping/>
  </p:clrMapOvr>
</p:sld>
</file>

<file path=ppt/theme/theme1.xml><?xml version="1.0" encoding="utf-8"?>
<a:theme xmlns:a="http://schemas.openxmlformats.org/drawingml/2006/main" name="Píxel">
  <a:themeElements>
    <a:clrScheme name="MEFP 1">
      <a:dk1>
        <a:srgbClr val="000000"/>
      </a:dk1>
      <a:lt1>
        <a:srgbClr val="FFFFFF"/>
      </a:lt1>
      <a:dk2>
        <a:srgbClr val="041433"/>
      </a:dk2>
      <a:lt2>
        <a:srgbClr val="CFD2D1"/>
      </a:lt2>
      <a:accent1>
        <a:srgbClr val="0B2453"/>
      </a:accent1>
      <a:accent2>
        <a:srgbClr val="005791"/>
      </a:accent2>
      <a:accent3>
        <a:srgbClr val="3DB4DD"/>
      </a:accent3>
      <a:accent4>
        <a:srgbClr val="9AD4E8"/>
      </a:accent4>
      <a:accent5>
        <a:srgbClr val="005396"/>
      </a:accent5>
      <a:accent6>
        <a:srgbClr val="0B2453"/>
      </a:accent6>
      <a:hlink>
        <a:srgbClr val="777978"/>
      </a:hlink>
      <a:folHlink>
        <a:srgbClr val="A3A6A5"/>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alpha val="0"/>
          </a:schemeClr>
        </a:solidFill>
        <a:ln w="9525">
          <a:noFill/>
          <a:miter lim="800000"/>
          <a:headEnd/>
          <a:tailEnd/>
        </a:ln>
      </a:spPr>
      <a:bodyPr vert="horz" wrap="square" lIns="91440" tIns="45720" rIns="91440" bIns="45720" numCol="1" anchor="ctr"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sz="2500" b="1" i="0" u="none" strike="noStrike" kern="0" cap="none" spc="0" normalizeH="0" baseline="0" noProof="0" dirty="0" err="1" smtClean="0">
            <a:ln>
              <a:noFill/>
            </a:ln>
            <a:solidFill>
              <a:srgbClr val="0B2453"/>
            </a:solidFill>
            <a:effectLst/>
            <a:uLnTx/>
            <a:uFillTx/>
            <a:latin typeface="Helvetica Neue"/>
            <a:ea typeface="ＭＳ Ｐゴシック" pitchFamily="-65" charset="-128"/>
            <a:cs typeface="Helvetica Neue"/>
          </a:defRPr>
        </a:defPPr>
      </a:lstStyle>
    </a:txDef>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14745</TotalTime>
  <Words>861</Words>
  <Application>Microsoft Office PowerPoint</Application>
  <PresentationFormat>On-screen Show (4:3)</PresentationFormat>
  <Paragraphs>148</Paragraphs>
  <Slides>15</Slides>
  <Notes>1</Notes>
  <HiddenSlides>0</HiddenSlides>
  <MMClips>0</MMClips>
  <ScaleCrop>false</ScaleCrop>
  <HeadingPairs>
    <vt:vector size="6" baseType="variant">
      <vt:variant>
        <vt:lpstr>Fonts Used</vt:lpstr>
      </vt:variant>
      <vt:variant>
        <vt:i4>6</vt:i4>
      </vt:variant>
      <vt:variant>
        <vt:lpstr>Design Template</vt:lpstr>
      </vt:variant>
      <vt:variant>
        <vt:i4>10</vt:i4>
      </vt:variant>
      <vt:variant>
        <vt:lpstr>Slide Titles</vt:lpstr>
      </vt:variant>
      <vt:variant>
        <vt:i4>15</vt:i4>
      </vt:variant>
    </vt:vector>
  </HeadingPairs>
  <TitlesOfParts>
    <vt:vector size="31" baseType="lpstr">
      <vt:lpstr>Arial</vt:lpstr>
      <vt:lpstr>Helvetica Neue</vt:lpstr>
      <vt:lpstr>MS PGothic</vt:lpstr>
      <vt:lpstr>Calibri</vt:lpstr>
      <vt:lpstr>Wingdings</vt:lpstr>
      <vt:lpstr>Times New Roman</vt:lpstr>
      <vt:lpstr>Píxel</vt:lpstr>
      <vt:lpstr>Píxel</vt:lpstr>
      <vt:lpstr>Píxel</vt:lpstr>
      <vt:lpstr>Píxel</vt:lpstr>
      <vt:lpstr>Píxel</vt:lpstr>
      <vt:lpstr>Píxel</vt:lpstr>
      <vt:lpstr>Píxel</vt:lpstr>
      <vt:lpstr>Píxel</vt:lpstr>
      <vt:lpstr>Píxel</vt:lpstr>
      <vt:lpstr>Píxel</vt:lpstr>
      <vt:lpstr>NORMAS BASICAS DEL SISTEMA DE ADMINISTRACION DE BIENES Y SERVICIOS   DECRETO SUPREMO Nº 0181 </vt:lpstr>
      <vt:lpstr>Visión del Decreto Supremo</vt:lpstr>
      <vt:lpstr>Atribuciones del Organo Rector</vt:lpstr>
      <vt:lpstr>Componentes</vt:lpstr>
      <vt:lpstr>Participantes del proceso de contratación</vt:lpstr>
      <vt:lpstr>Modalidades de Contratación</vt:lpstr>
      <vt:lpstr>Contratación Menor</vt:lpstr>
      <vt:lpstr>Modalidad de Apoyo Nacional a la Producción y Empleo - ANPE</vt:lpstr>
      <vt:lpstr>Modalidad de Licitación Pública</vt:lpstr>
      <vt:lpstr>Modalidad de Contratación por Excepción</vt:lpstr>
      <vt:lpstr>Modalidad de Contratación por Desastres y/o Emergencias</vt:lpstr>
      <vt:lpstr>Empresas Publicas Nacionales Estratégicas - EPNE</vt:lpstr>
      <vt:lpstr>Contratos</vt:lpstr>
      <vt:lpstr>Recurso Administrativo de Impugnación</vt:lpstr>
      <vt:lpstr>Gracias…...</vt:lpstr>
    </vt:vector>
  </TitlesOfParts>
  <Company>Ministerio de Hacienda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RAF</dc:creator>
  <cp:lastModifiedBy>OAS</cp:lastModifiedBy>
  <cp:revision>535</cp:revision>
  <dcterms:created xsi:type="dcterms:W3CDTF">2010-02-22T13:37:31Z</dcterms:created>
  <dcterms:modified xsi:type="dcterms:W3CDTF">2011-10-18T19:35:44Z</dcterms:modified>
</cp:coreProperties>
</file>